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2"/>
  </p:notesMasterIdLst>
  <p:handoutMasterIdLst>
    <p:handoutMasterId r:id="rId23"/>
  </p:handoutMasterIdLst>
  <p:sldIdLst>
    <p:sldId id="462" r:id="rId9"/>
    <p:sldId id="614" r:id="rId10"/>
    <p:sldId id="762" r:id="rId11"/>
    <p:sldId id="765" r:id="rId12"/>
    <p:sldId id="768" r:id="rId13"/>
    <p:sldId id="769" r:id="rId14"/>
    <p:sldId id="763" r:id="rId15"/>
    <p:sldId id="753" r:id="rId16"/>
    <p:sldId id="758" r:id="rId17"/>
    <p:sldId id="764" r:id="rId18"/>
    <p:sldId id="754" r:id="rId19"/>
    <p:sldId id="770" r:id="rId20"/>
    <p:sldId id="771" r:id="rId21"/>
  </p:sldIdLst>
  <p:sldSz cx="12192000" cy="6858000"/>
  <p:notesSz cx="9775825" cy="6645275"/>
  <p:custDataLst>
    <p:tags r:id="rId2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04050"/>
    <a:srgbClr val="C05764"/>
    <a:srgbClr val="03EAB3"/>
    <a:srgbClr val="00D2FE"/>
    <a:srgbClr val="28CEF6"/>
    <a:srgbClr val="FFD217"/>
    <a:srgbClr val="FF6124"/>
    <a:srgbClr val="EECF40"/>
    <a:srgbClr val="A5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CBB3B-E3C9-0042-A803-A2842F8B93AF}" v="2" dt="2020-09-28T09:41:32.726"/>
    <p1510:client id="{FA8BB451-87D3-A64A-B486-A2C3D0300D09}" v="94" dt="2020-09-28T13:28:5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01"/>
  </p:normalViewPr>
  <p:slideViewPr>
    <p:cSldViewPr snapToGrid="0" snapToObjects="1">
      <p:cViewPr varScale="1">
        <p:scale>
          <a:sx n="91" d="100"/>
          <a:sy n="91" d="100"/>
        </p:scale>
        <p:origin x="48" y="272"/>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FA8BB451-87D3-A64A-B486-A2C3D0300D09}"/>
    <pc:docChg chg="undo custSel addSld delSld modSld">
      <pc:chgData name="Waller, Michelle" userId="269c6baa-3bea-43e2-b302-c27845c1a42b" providerId="ADAL" clId="{FA8BB451-87D3-A64A-B486-A2C3D0300D09}" dt="2020-09-28T13:30:46.700" v="1357" actId="478"/>
      <pc:docMkLst>
        <pc:docMk/>
      </pc:docMkLst>
      <pc:sldChg chg="modSp mod modClrScheme chgLayout">
        <pc:chgData name="Waller, Michelle" userId="269c6baa-3bea-43e2-b302-c27845c1a42b" providerId="ADAL" clId="{FA8BB451-87D3-A64A-B486-A2C3D0300D09}" dt="2020-09-24T10:02:07.279" v="380" actId="700"/>
        <pc:sldMkLst>
          <pc:docMk/>
          <pc:sldMk cId="1112600258" sldId="462"/>
        </pc:sldMkLst>
        <pc:spChg chg="mod ord">
          <ac:chgData name="Waller, Michelle" userId="269c6baa-3bea-43e2-b302-c27845c1a42b" providerId="ADAL" clId="{FA8BB451-87D3-A64A-B486-A2C3D0300D09}" dt="2020-09-24T10:02:07.279" v="380" actId="700"/>
          <ac:spMkLst>
            <pc:docMk/>
            <pc:sldMk cId="1112600258" sldId="462"/>
            <ac:spMk id="2" creationId="{00000000-0000-0000-0000-000000000000}"/>
          </ac:spMkLst>
        </pc:spChg>
        <pc:spChg chg="mod ord">
          <ac:chgData name="Waller, Michelle" userId="269c6baa-3bea-43e2-b302-c27845c1a42b" providerId="ADAL" clId="{FA8BB451-87D3-A64A-B486-A2C3D0300D09}" dt="2020-09-24T10:02:07.279" v="380" actId="700"/>
          <ac:spMkLst>
            <pc:docMk/>
            <pc:sldMk cId="1112600258" sldId="462"/>
            <ac:spMk id="3" creationId="{00000000-0000-0000-0000-000000000000}"/>
          </ac:spMkLst>
        </pc:spChg>
      </pc:sldChg>
      <pc:sldChg chg="modSp mod">
        <pc:chgData name="Waller, Michelle" userId="269c6baa-3bea-43e2-b302-c27845c1a42b" providerId="ADAL" clId="{FA8BB451-87D3-A64A-B486-A2C3D0300D09}" dt="2020-09-23T16:06:07.163" v="371" actId="20577"/>
        <pc:sldMkLst>
          <pc:docMk/>
          <pc:sldMk cId="3329272137" sldId="614"/>
        </pc:sldMkLst>
        <pc:spChg chg="mod">
          <ac:chgData name="Waller, Michelle" userId="269c6baa-3bea-43e2-b302-c27845c1a42b" providerId="ADAL" clId="{FA8BB451-87D3-A64A-B486-A2C3D0300D09}" dt="2020-09-23T16:06:07.163" v="371" actId="20577"/>
          <ac:spMkLst>
            <pc:docMk/>
            <pc:sldMk cId="3329272137" sldId="614"/>
            <ac:spMk id="2" creationId="{00000000-0000-0000-0000-000000000000}"/>
          </ac:spMkLst>
        </pc:spChg>
        <pc:spChg chg="mod">
          <ac:chgData name="Waller, Michelle" userId="269c6baa-3bea-43e2-b302-c27845c1a42b" providerId="ADAL" clId="{FA8BB451-87D3-A64A-B486-A2C3D0300D09}" dt="2020-09-23T13:28:00.261" v="21" actId="20577"/>
          <ac:spMkLst>
            <pc:docMk/>
            <pc:sldMk cId="3329272137" sldId="614"/>
            <ac:spMk id="5" creationId="{00000000-0000-0000-0000-000000000000}"/>
          </ac:spMkLst>
        </pc:spChg>
      </pc:sldChg>
      <pc:sldChg chg="addSp modSp del mod modClrScheme chgLayout">
        <pc:chgData name="Waller, Michelle" userId="269c6baa-3bea-43e2-b302-c27845c1a42b" providerId="ADAL" clId="{FA8BB451-87D3-A64A-B486-A2C3D0300D09}" dt="2020-09-23T13:32:47.624" v="35" actId="2696"/>
        <pc:sldMkLst>
          <pc:docMk/>
          <pc:sldMk cId="856531162" sldId="752"/>
        </pc:sldMkLst>
        <pc:spChg chg="mod ord">
          <ac:chgData name="Waller, Michelle" userId="269c6baa-3bea-43e2-b302-c27845c1a42b" providerId="ADAL" clId="{FA8BB451-87D3-A64A-B486-A2C3D0300D09}" dt="2020-09-23T13:32:41.093" v="34"/>
          <ac:spMkLst>
            <pc:docMk/>
            <pc:sldMk cId="856531162" sldId="752"/>
            <ac:spMk id="2" creationId="{00000000-0000-0000-0000-000000000000}"/>
          </ac:spMkLst>
        </pc:spChg>
        <pc:spChg chg="add mod ord">
          <ac:chgData name="Waller, Michelle" userId="269c6baa-3bea-43e2-b302-c27845c1a42b" providerId="ADAL" clId="{FA8BB451-87D3-A64A-B486-A2C3D0300D09}" dt="2020-09-23T13:32:09.311" v="30" actId="700"/>
          <ac:spMkLst>
            <pc:docMk/>
            <pc:sldMk cId="856531162" sldId="752"/>
            <ac:spMk id="3" creationId="{86C47D5A-368F-2B43-BC6A-44746F2E0819}"/>
          </ac:spMkLst>
        </pc:spChg>
        <pc:spChg chg="mod ord">
          <ac:chgData name="Waller, Michelle" userId="269c6baa-3bea-43e2-b302-c27845c1a42b" providerId="ADAL" clId="{FA8BB451-87D3-A64A-B486-A2C3D0300D09}" dt="2020-09-23T13:32:21.492" v="33" actId="20577"/>
          <ac:spMkLst>
            <pc:docMk/>
            <pc:sldMk cId="856531162" sldId="752"/>
            <ac:spMk id="5" creationId="{00000000-0000-0000-0000-000000000000}"/>
          </ac:spMkLst>
        </pc:spChg>
      </pc:sldChg>
      <pc:sldChg chg="addSp delSp modSp mod">
        <pc:chgData name="Waller, Michelle" userId="269c6baa-3bea-43e2-b302-c27845c1a42b" providerId="ADAL" clId="{FA8BB451-87D3-A64A-B486-A2C3D0300D09}" dt="2020-09-28T10:07:57.686" v="1112" actId="207"/>
        <pc:sldMkLst>
          <pc:docMk/>
          <pc:sldMk cId="2660385598" sldId="753"/>
        </pc:sldMkLst>
        <pc:spChg chg="del mod">
          <ac:chgData name="Waller, Michelle" userId="269c6baa-3bea-43e2-b302-c27845c1a42b" providerId="ADAL" clId="{FA8BB451-87D3-A64A-B486-A2C3D0300D09}" dt="2020-09-24T11:16:11.587" v="915" actId="478"/>
          <ac:spMkLst>
            <pc:docMk/>
            <pc:sldMk cId="2660385598" sldId="753"/>
            <ac:spMk id="2" creationId="{95A0AEC5-397B-E446-A3AD-1862F25860B9}"/>
          </ac:spMkLst>
        </pc:spChg>
        <pc:spChg chg="add del mod">
          <ac:chgData name="Waller, Michelle" userId="269c6baa-3bea-43e2-b302-c27845c1a42b" providerId="ADAL" clId="{FA8BB451-87D3-A64A-B486-A2C3D0300D09}" dt="2020-09-24T11:17:24.549" v="927" actId="478"/>
          <ac:spMkLst>
            <pc:docMk/>
            <pc:sldMk cId="2660385598" sldId="753"/>
            <ac:spMk id="4" creationId="{CC01A843-356E-B748-BB57-AE8DDD1227F2}"/>
          </ac:spMkLst>
        </pc:spChg>
        <pc:spChg chg="add del mod">
          <ac:chgData name="Waller, Michelle" userId="269c6baa-3bea-43e2-b302-c27845c1a42b" providerId="ADAL" clId="{FA8BB451-87D3-A64A-B486-A2C3D0300D09}" dt="2020-09-24T11:18:18.074" v="933" actId="478"/>
          <ac:spMkLst>
            <pc:docMk/>
            <pc:sldMk cId="2660385598" sldId="753"/>
            <ac:spMk id="5" creationId="{5F8D7CFA-2B58-BF48-A744-2939FA8A9A90}"/>
          </ac:spMkLst>
        </pc:spChg>
        <pc:spChg chg="mod">
          <ac:chgData name="Waller, Michelle" userId="269c6baa-3bea-43e2-b302-c27845c1a42b" providerId="ADAL" clId="{FA8BB451-87D3-A64A-B486-A2C3D0300D09}" dt="2020-09-23T15:26:58.137" v="363" actId="2711"/>
          <ac:spMkLst>
            <pc:docMk/>
            <pc:sldMk cId="2660385598" sldId="753"/>
            <ac:spMk id="8" creationId="{AAF02E37-03DE-714A-B93D-34F9AE64C22B}"/>
          </ac:spMkLst>
        </pc:spChg>
        <pc:spChg chg="mod">
          <ac:chgData name="Waller, Michelle" userId="269c6baa-3bea-43e2-b302-c27845c1a42b" providerId="ADAL" clId="{FA8BB451-87D3-A64A-B486-A2C3D0300D09}" dt="2020-09-28T10:07:57.686" v="1112" actId="207"/>
          <ac:spMkLst>
            <pc:docMk/>
            <pc:sldMk cId="2660385598" sldId="753"/>
            <ac:spMk id="9" creationId="{28BFD558-7C1A-3A4A-8CE5-9F2C19E807EE}"/>
          </ac:spMkLst>
        </pc:spChg>
        <pc:picChg chg="del">
          <ac:chgData name="Waller, Michelle" userId="269c6baa-3bea-43e2-b302-c27845c1a42b" providerId="ADAL" clId="{FA8BB451-87D3-A64A-B486-A2C3D0300D09}" dt="2020-09-23T13:51:05.709" v="169" actId="478"/>
          <ac:picMkLst>
            <pc:docMk/>
            <pc:sldMk cId="2660385598" sldId="753"/>
            <ac:picMk id="7" creationId="{0F5D2F07-8308-0A49-8D06-E00323D282A6}"/>
          </ac:picMkLst>
        </pc:picChg>
      </pc:sldChg>
      <pc:sldChg chg="addSp modSp mod modClrScheme chgLayout">
        <pc:chgData name="Waller, Michelle" userId="269c6baa-3bea-43e2-b302-c27845c1a42b" providerId="ADAL" clId="{FA8BB451-87D3-A64A-B486-A2C3D0300D09}" dt="2020-09-24T10:58:04.498" v="821" actId="1036"/>
        <pc:sldMkLst>
          <pc:docMk/>
          <pc:sldMk cId="3029155676" sldId="754"/>
        </pc:sldMkLst>
        <pc:spChg chg="mod ord">
          <ac:chgData name="Waller, Michelle" userId="269c6baa-3bea-43e2-b302-c27845c1a42b" providerId="ADAL" clId="{FA8BB451-87D3-A64A-B486-A2C3D0300D09}" dt="2020-09-24T09:18:05.892" v="375" actId="948"/>
          <ac:spMkLst>
            <pc:docMk/>
            <pc:sldMk cId="3029155676" sldId="754"/>
            <ac:spMk id="2" creationId="{00000000-0000-0000-0000-000000000000}"/>
          </ac:spMkLst>
        </pc:spChg>
        <pc:spChg chg="mod ord">
          <ac:chgData name="Waller, Michelle" userId="269c6baa-3bea-43e2-b302-c27845c1a42b" providerId="ADAL" clId="{FA8BB451-87D3-A64A-B486-A2C3D0300D09}" dt="2020-09-23T15:28:33.063" v="370" actId="2711"/>
          <ac:spMkLst>
            <pc:docMk/>
            <pc:sldMk cId="3029155676" sldId="754"/>
            <ac:spMk id="5" creationId="{00000000-0000-0000-0000-000000000000}"/>
          </ac:spMkLst>
        </pc:spChg>
        <pc:picChg chg="add mod">
          <ac:chgData name="Waller, Michelle" userId="269c6baa-3bea-43e2-b302-c27845c1a42b" providerId="ADAL" clId="{FA8BB451-87D3-A64A-B486-A2C3D0300D09}" dt="2020-09-24T10:58:04.498" v="821" actId="1036"/>
          <ac:picMkLst>
            <pc:docMk/>
            <pc:sldMk cId="3029155676" sldId="754"/>
            <ac:picMk id="4" creationId="{7AA4723E-97B1-F24D-B90C-23441F33D89F}"/>
          </ac:picMkLst>
        </pc:picChg>
      </pc:sldChg>
      <pc:sldChg chg="addSp modSp mod">
        <pc:chgData name="Waller, Michelle" userId="269c6baa-3bea-43e2-b302-c27845c1a42b" providerId="ADAL" clId="{FA8BB451-87D3-A64A-B486-A2C3D0300D09}" dt="2020-09-24T11:14:19.019" v="913" actId="2711"/>
        <pc:sldMkLst>
          <pc:docMk/>
          <pc:sldMk cId="1116385079" sldId="758"/>
        </pc:sldMkLst>
        <pc:spChg chg="mod">
          <ac:chgData name="Waller, Michelle" userId="269c6baa-3bea-43e2-b302-c27845c1a42b" providerId="ADAL" clId="{FA8BB451-87D3-A64A-B486-A2C3D0300D09}" dt="2020-09-23T15:28:21.522" v="369" actId="2711"/>
          <ac:spMkLst>
            <pc:docMk/>
            <pc:sldMk cId="1116385079" sldId="758"/>
            <ac:spMk id="8" creationId="{AAF02E37-03DE-714A-B93D-34F9AE64C22B}"/>
          </ac:spMkLst>
        </pc:spChg>
        <pc:spChg chg="mod">
          <ac:chgData name="Waller, Michelle" userId="269c6baa-3bea-43e2-b302-c27845c1a42b" providerId="ADAL" clId="{FA8BB451-87D3-A64A-B486-A2C3D0300D09}" dt="2020-09-24T09:17:48.693" v="374" actId="948"/>
          <ac:spMkLst>
            <pc:docMk/>
            <pc:sldMk cId="1116385079" sldId="758"/>
            <ac:spMk id="9" creationId="{28BFD558-7C1A-3A4A-8CE5-9F2C19E807EE}"/>
          </ac:spMkLst>
        </pc:spChg>
        <pc:graphicFrameChg chg="add mod modGraphic">
          <ac:chgData name="Waller, Michelle" userId="269c6baa-3bea-43e2-b302-c27845c1a42b" providerId="ADAL" clId="{FA8BB451-87D3-A64A-B486-A2C3D0300D09}" dt="2020-09-24T11:14:19.019" v="913" actId="2711"/>
          <ac:graphicFrameMkLst>
            <pc:docMk/>
            <pc:sldMk cId="1116385079" sldId="758"/>
            <ac:graphicFrameMk id="5" creationId="{614205F8-38C3-6040-937A-F7B3E1B5387D}"/>
          </ac:graphicFrameMkLst>
        </pc:graphicFrameChg>
      </pc:sldChg>
      <pc:sldChg chg="del">
        <pc:chgData name="Waller, Michelle" userId="269c6baa-3bea-43e2-b302-c27845c1a42b" providerId="ADAL" clId="{FA8BB451-87D3-A64A-B486-A2C3D0300D09}" dt="2020-09-23T13:50:37.134" v="167" actId="2696"/>
        <pc:sldMkLst>
          <pc:docMk/>
          <pc:sldMk cId="3973869705" sldId="760"/>
        </pc:sldMkLst>
      </pc:sldChg>
      <pc:sldChg chg="addSp delSp modSp mod modClrScheme chgLayout">
        <pc:chgData name="Waller, Michelle" userId="269c6baa-3bea-43e2-b302-c27845c1a42b" providerId="ADAL" clId="{FA8BB451-87D3-A64A-B486-A2C3D0300D09}" dt="2020-09-28T13:30:46.700" v="1357" actId="478"/>
        <pc:sldMkLst>
          <pc:docMk/>
          <pc:sldMk cId="1221032343" sldId="762"/>
        </pc:sldMkLst>
        <pc:spChg chg="mod ord">
          <ac:chgData name="Waller, Michelle" userId="269c6baa-3bea-43e2-b302-c27845c1a42b" providerId="ADAL" clId="{FA8BB451-87D3-A64A-B486-A2C3D0300D09}" dt="2020-09-23T13:45:55.502" v="125" actId="20577"/>
          <ac:spMkLst>
            <pc:docMk/>
            <pc:sldMk cId="1221032343" sldId="762"/>
            <ac:spMk id="2" creationId="{5DD57505-F745-6C40-8EBC-0251B283F7AE}"/>
          </ac:spMkLst>
        </pc:spChg>
        <pc:spChg chg="add del mod">
          <ac:chgData name="Waller, Michelle" userId="269c6baa-3bea-43e2-b302-c27845c1a42b" providerId="ADAL" clId="{FA8BB451-87D3-A64A-B486-A2C3D0300D09}" dt="2020-09-25T08:35:39.180" v="987" actId="21"/>
          <ac:spMkLst>
            <pc:docMk/>
            <pc:sldMk cId="1221032343" sldId="762"/>
            <ac:spMk id="3" creationId="{009F2167-48C2-014B-81BC-9DDBAFB66224}"/>
          </ac:spMkLst>
        </pc:spChg>
        <pc:spChg chg="add del mod ord">
          <ac:chgData name="Waller, Michelle" userId="269c6baa-3bea-43e2-b302-c27845c1a42b" providerId="ADAL" clId="{FA8BB451-87D3-A64A-B486-A2C3D0300D09}" dt="2020-09-23T13:29:34.354" v="27"/>
          <ac:spMkLst>
            <pc:docMk/>
            <pc:sldMk cId="1221032343" sldId="762"/>
            <ac:spMk id="3" creationId="{A802CCAB-CFCF-D24F-AA20-4AC568D543C7}"/>
          </ac:spMkLst>
        </pc:spChg>
        <pc:spChg chg="mod ord">
          <ac:chgData name="Waller, Michelle" userId="269c6baa-3bea-43e2-b302-c27845c1a42b" providerId="ADAL" clId="{FA8BB451-87D3-A64A-B486-A2C3D0300D09}" dt="2020-09-23T13:45:05.795" v="123" actId="700"/>
          <ac:spMkLst>
            <pc:docMk/>
            <pc:sldMk cId="1221032343" sldId="762"/>
            <ac:spMk id="4" creationId="{F8E706CF-C7BB-8B42-AC16-752380B4979A}"/>
          </ac:spMkLst>
        </pc:spChg>
        <pc:spChg chg="mod ord">
          <ac:chgData name="Waller, Michelle" userId="269c6baa-3bea-43e2-b302-c27845c1a42b" providerId="ADAL" clId="{FA8BB451-87D3-A64A-B486-A2C3D0300D09}" dt="2020-09-23T13:45:43.719" v="124"/>
          <ac:spMkLst>
            <pc:docMk/>
            <pc:sldMk cId="1221032343" sldId="762"/>
            <ac:spMk id="5" creationId="{197A95BA-358C-D84E-99A6-B3A44419E624}"/>
          </ac:spMkLst>
        </pc:spChg>
        <pc:spChg chg="add del mod">
          <ac:chgData name="Waller, Michelle" userId="269c6baa-3bea-43e2-b302-c27845c1a42b" providerId="ADAL" clId="{FA8BB451-87D3-A64A-B486-A2C3D0300D09}" dt="2020-09-25T08:33:54.456" v="934" actId="478"/>
          <ac:spMkLst>
            <pc:docMk/>
            <pc:sldMk cId="1221032343" sldId="762"/>
            <ac:spMk id="8" creationId="{82134390-90AF-4E41-ADE9-683F2C5ED0F5}"/>
          </ac:spMkLst>
        </pc:spChg>
        <pc:spChg chg="add del mod">
          <ac:chgData name="Waller, Michelle" userId="269c6baa-3bea-43e2-b302-c27845c1a42b" providerId="ADAL" clId="{FA8BB451-87D3-A64A-B486-A2C3D0300D09}" dt="2020-09-28T13:30:46.700" v="1357" actId="478"/>
          <ac:spMkLst>
            <pc:docMk/>
            <pc:sldMk cId="1221032343" sldId="762"/>
            <ac:spMk id="8" creationId="{CBA571E0-BD50-EC44-80BA-120971200D71}"/>
          </ac:spMkLst>
        </pc:spChg>
        <pc:picChg chg="add mod">
          <ac:chgData name="Waller, Michelle" userId="269c6baa-3bea-43e2-b302-c27845c1a42b" providerId="ADAL" clId="{FA8BB451-87D3-A64A-B486-A2C3D0300D09}" dt="2020-09-28T13:30:42.839" v="1354" actId="1037"/>
          <ac:picMkLst>
            <pc:docMk/>
            <pc:sldMk cId="1221032343" sldId="762"/>
            <ac:picMk id="6" creationId="{7D17A8A7-D8BA-834B-A0AE-D8FB84EA3579}"/>
          </ac:picMkLst>
        </pc:picChg>
        <pc:picChg chg="del">
          <ac:chgData name="Waller, Michelle" userId="269c6baa-3bea-43e2-b302-c27845c1a42b" providerId="ADAL" clId="{FA8BB451-87D3-A64A-B486-A2C3D0300D09}" dt="2020-09-23T13:29:24.855" v="26" actId="478"/>
          <ac:picMkLst>
            <pc:docMk/>
            <pc:sldMk cId="1221032343" sldId="762"/>
            <ac:picMk id="6" creationId="{C1FFEE42-ED53-254C-BCC1-F23795E18768}"/>
          </ac:picMkLst>
        </pc:picChg>
        <pc:picChg chg="add del mod ord">
          <ac:chgData name="Waller, Michelle" userId="269c6baa-3bea-43e2-b302-c27845c1a42b" providerId="ADAL" clId="{FA8BB451-87D3-A64A-B486-A2C3D0300D09}" dt="2020-09-28T13:04:05.328" v="1131" actId="478"/>
          <ac:picMkLst>
            <pc:docMk/>
            <pc:sldMk cId="1221032343" sldId="762"/>
            <ac:picMk id="7" creationId="{46EBC805-6052-C74D-B3B2-D3790E1936F0}"/>
          </ac:picMkLst>
        </pc:picChg>
      </pc:sldChg>
      <pc:sldChg chg="addSp delSp modSp mod modClrScheme chgLayout">
        <pc:chgData name="Waller, Michelle" userId="269c6baa-3bea-43e2-b302-c27845c1a42b" providerId="ADAL" clId="{FA8BB451-87D3-A64A-B486-A2C3D0300D09}" dt="2020-09-24T11:05:27.525" v="896" actId="1035"/>
        <pc:sldMkLst>
          <pc:docMk/>
          <pc:sldMk cId="4112829610" sldId="763"/>
        </pc:sldMkLst>
        <pc:spChg chg="del mod ord">
          <ac:chgData name="Waller, Michelle" userId="269c6baa-3bea-43e2-b302-c27845c1a42b" providerId="ADAL" clId="{FA8BB451-87D3-A64A-B486-A2C3D0300D09}" dt="2020-09-23T13:49:45.558" v="165" actId="700"/>
          <ac:spMkLst>
            <pc:docMk/>
            <pc:sldMk cId="4112829610" sldId="763"/>
            <ac:spMk id="2" creationId="{00000000-0000-0000-0000-000000000000}"/>
          </ac:spMkLst>
        </pc:spChg>
        <pc:spChg chg="add del mod">
          <ac:chgData name="Waller, Michelle" userId="269c6baa-3bea-43e2-b302-c27845c1a42b" providerId="ADAL" clId="{FA8BB451-87D3-A64A-B486-A2C3D0300D09}" dt="2020-09-24T11:05:24.970" v="894" actId="478"/>
          <ac:spMkLst>
            <pc:docMk/>
            <pc:sldMk cId="4112829610" sldId="763"/>
            <ac:spMk id="2" creationId="{ED82ACE9-D6C9-0148-A6E2-F37796564EF3}"/>
          </ac:spMkLst>
        </pc:spChg>
        <pc:spChg chg="add del mod ord">
          <ac:chgData name="Waller, Michelle" userId="269c6baa-3bea-43e2-b302-c27845c1a42b" providerId="ADAL" clId="{FA8BB451-87D3-A64A-B486-A2C3D0300D09}" dt="2020-09-23T13:49:52.515" v="166" actId="700"/>
          <ac:spMkLst>
            <pc:docMk/>
            <pc:sldMk cId="4112829610" sldId="763"/>
            <ac:spMk id="3" creationId="{2A10F0CF-E02C-3B46-A60B-2401E0C97EB6}"/>
          </ac:spMkLst>
        </pc:spChg>
        <pc:spChg chg="mod ord">
          <ac:chgData name="Waller, Michelle" userId="269c6baa-3bea-43e2-b302-c27845c1a42b" providerId="ADAL" clId="{FA8BB451-87D3-A64A-B486-A2C3D0300D09}" dt="2020-09-23T15:27:29.299" v="365" actId="2711"/>
          <ac:spMkLst>
            <pc:docMk/>
            <pc:sldMk cId="4112829610" sldId="763"/>
            <ac:spMk id="5" creationId="{00000000-0000-0000-0000-000000000000}"/>
          </ac:spMkLst>
        </pc:spChg>
        <pc:spChg chg="add mod ord">
          <ac:chgData name="Waller, Michelle" userId="269c6baa-3bea-43e2-b302-c27845c1a42b" providerId="ADAL" clId="{FA8BB451-87D3-A64A-B486-A2C3D0300D09}" dt="2020-09-23T13:49:52.515" v="166" actId="700"/>
          <ac:spMkLst>
            <pc:docMk/>
            <pc:sldMk cId="4112829610" sldId="763"/>
            <ac:spMk id="6" creationId="{FDE8EB44-223A-F74B-9B5D-A6E9112D51CE}"/>
          </ac:spMkLst>
        </pc:spChg>
        <pc:spChg chg="add del mod">
          <ac:chgData name="Waller, Michelle" userId="269c6baa-3bea-43e2-b302-c27845c1a42b" providerId="ADAL" clId="{FA8BB451-87D3-A64A-B486-A2C3D0300D09}" dt="2020-09-24T10:58:30.371" v="834" actId="478"/>
          <ac:spMkLst>
            <pc:docMk/>
            <pc:sldMk cId="4112829610" sldId="763"/>
            <ac:spMk id="7" creationId="{35151019-1C62-4D43-9721-508F5E04C157}"/>
          </ac:spMkLst>
        </pc:spChg>
        <pc:graphicFrameChg chg="add mod modGraphic">
          <ac:chgData name="Waller, Michelle" userId="269c6baa-3bea-43e2-b302-c27845c1a42b" providerId="ADAL" clId="{FA8BB451-87D3-A64A-B486-A2C3D0300D09}" dt="2020-09-24T11:05:27.525" v="896" actId="1035"/>
          <ac:graphicFrameMkLst>
            <pc:docMk/>
            <pc:sldMk cId="4112829610" sldId="763"/>
            <ac:graphicFrameMk id="4" creationId="{517627BF-F289-FE42-BC07-E0FA162F04CF}"/>
          </ac:graphicFrameMkLst>
        </pc:graphicFrameChg>
      </pc:sldChg>
      <pc:sldChg chg="addSp delSp modSp mod modClrScheme chgLayout">
        <pc:chgData name="Waller, Michelle" userId="269c6baa-3bea-43e2-b302-c27845c1a42b" providerId="ADAL" clId="{FA8BB451-87D3-A64A-B486-A2C3D0300D09}" dt="2020-09-24T11:12:12.974" v="910" actId="2711"/>
        <pc:sldMkLst>
          <pc:docMk/>
          <pc:sldMk cId="2457245478" sldId="764"/>
        </pc:sldMkLst>
        <pc:spChg chg="mod ord">
          <ac:chgData name="Waller, Michelle" userId="269c6baa-3bea-43e2-b302-c27845c1a42b" providerId="ADAL" clId="{FA8BB451-87D3-A64A-B486-A2C3D0300D09}" dt="2020-09-23T13:56:52.842" v="208" actId="700"/>
          <ac:spMkLst>
            <pc:docMk/>
            <pc:sldMk cId="2457245478" sldId="764"/>
            <ac:spMk id="3" creationId="{5BB999F5-B4DA-B945-9729-AF75695806C2}"/>
          </ac:spMkLst>
        </pc:spChg>
        <pc:spChg chg="mod ord">
          <ac:chgData name="Waller, Michelle" userId="269c6baa-3bea-43e2-b302-c27845c1a42b" providerId="ADAL" clId="{FA8BB451-87D3-A64A-B486-A2C3D0300D09}" dt="2020-09-23T15:27:54.237" v="368" actId="2711"/>
          <ac:spMkLst>
            <pc:docMk/>
            <pc:sldMk cId="2457245478" sldId="764"/>
            <ac:spMk id="8" creationId="{AAF02E37-03DE-714A-B93D-34F9AE64C22B}"/>
          </ac:spMkLst>
        </pc:spChg>
        <pc:spChg chg="mod ord">
          <ac:chgData name="Waller, Michelle" userId="269c6baa-3bea-43e2-b302-c27845c1a42b" providerId="ADAL" clId="{FA8BB451-87D3-A64A-B486-A2C3D0300D09}" dt="2020-09-24T10:56:41.094" v="696" actId="20577"/>
          <ac:spMkLst>
            <pc:docMk/>
            <pc:sldMk cId="2457245478" sldId="764"/>
            <ac:spMk id="9" creationId="{28BFD558-7C1A-3A4A-8CE5-9F2C19E807EE}"/>
          </ac:spMkLst>
        </pc:spChg>
        <pc:graphicFrameChg chg="add mod modGraphic">
          <ac:chgData name="Waller, Michelle" userId="269c6baa-3bea-43e2-b302-c27845c1a42b" providerId="ADAL" clId="{FA8BB451-87D3-A64A-B486-A2C3D0300D09}" dt="2020-09-24T11:12:12.974" v="910" actId="2711"/>
          <ac:graphicFrameMkLst>
            <pc:docMk/>
            <pc:sldMk cId="2457245478" sldId="764"/>
            <ac:graphicFrameMk id="5" creationId="{B44EEA08-FDB5-764D-B843-91D3847244F5}"/>
          </ac:graphicFrameMkLst>
        </pc:graphicFrameChg>
        <pc:graphicFrameChg chg="add del mod">
          <ac:chgData name="Waller, Michelle" userId="269c6baa-3bea-43e2-b302-c27845c1a42b" providerId="ADAL" clId="{FA8BB451-87D3-A64A-B486-A2C3D0300D09}" dt="2020-09-24T10:54:28.933" v="466" actId="478"/>
          <ac:graphicFrameMkLst>
            <pc:docMk/>
            <pc:sldMk cId="2457245478" sldId="764"/>
            <ac:graphicFrameMk id="6" creationId="{49DEA505-7CD2-F94B-BC65-2F253387FC74}"/>
          </ac:graphicFrameMkLst>
        </pc:graphicFrameChg>
      </pc:sldChg>
      <pc:sldChg chg="addSp delSp modSp add mod modClrScheme chgLayout">
        <pc:chgData name="Waller, Michelle" userId="269c6baa-3bea-43e2-b302-c27845c1a42b" providerId="ADAL" clId="{FA8BB451-87D3-A64A-B486-A2C3D0300D09}" dt="2020-09-28T13:26:46.545" v="1241" actId="21"/>
        <pc:sldMkLst>
          <pc:docMk/>
          <pc:sldMk cId="3925396297" sldId="765"/>
        </pc:sldMkLst>
        <pc:spChg chg="mod ord">
          <ac:chgData name="Waller, Michelle" userId="269c6baa-3bea-43e2-b302-c27845c1a42b" providerId="ADAL" clId="{FA8BB451-87D3-A64A-B486-A2C3D0300D09}" dt="2020-09-23T13:48:07.281" v="136" actId="2711"/>
          <ac:spMkLst>
            <pc:docMk/>
            <pc:sldMk cId="3925396297" sldId="765"/>
            <ac:spMk id="2" creationId="{5DD57505-F745-6C40-8EBC-0251B283F7AE}"/>
          </ac:spMkLst>
        </pc:spChg>
        <pc:spChg chg="mod ord">
          <ac:chgData name="Waller, Michelle" userId="269c6baa-3bea-43e2-b302-c27845c1a42b" providerId="ADAL" clId="{FA8BB451-87D3-A64A-B486-A2C3D0300D09}" dt="2020-09-23T13:47:05.617" v="131" actId="700"/>
          <ac:spMkLst>
            <pc:docMk/>
            <pc:sldMk cId="3925396297" sldId="765"/>
            <ac:spMk id="4" creationId="{F8E706CF-C7BB-8B42-AC16-752380B4979A}"/>
          </ac:spMkLst>
        </pc:spChg>
        <pc:spChg chg="mod ord">
          <ac:chgData name="Waller, Michelle" userId="269c6baa-3bea-43e2-b302-c27845c1a42b" providerId="ADAL" clId="{FA8BB451-87D3-A64A-B486-A2C3D0300D09}" dt="2020-09-23T15:26:35.754" v="361" actId="255"/>
          <ac:spMkLst>
            <pc:docMk/>
            <pc:sldMk cId="3925396297" sldId="765"/>
            <ac:spMk id="5" creationId="{197A95BA-358C-D84E-99A6-B3A44419E624}"/>
          </ac:spMkLst>
        </pc:spChg>
        <pc:spChg chg="add del mod">
          <ac:chgData name="Waller, Michelle" userId="269c6baa-3bea-43e2-b302-c27845c1a42b" providerId="ADAL" clId="{FA8BB451-87D3-A64A-B486-A2C3D0300D09}" dt="2020-09-23T13:34:11.255" v="46"/>
          <ac:spMkLst>
            <pc:docMk/>
            <pc:sldMk cId="3925396297" sldId="765"/>
            <ac:spMk id="6" creationId="{3E64BBA5-0EEF-E845-AE10-5FAA8DC2904F}"/>
          </ac:spMkLst>
        </pc:spChg>
        <pc:spChg chg="add del mod">
          <ac:chgData name="Waller, Michelle" userId="269c6baa-3bea-43e2-b302-c27845c1a42b" providerId="ADAL" clId="{FA8BB451-87D3-A64A-B486-A2C3D0300D09}" dt="2020-09-28T13:26:46.545" v="1241" actId="21"/>
          <ac:spMkLst>
            <pc:docMk/>
            <pc:sldMk cId="3925396297" sldId="765"/>
            <ac:spMk id="7" creationId="{87B7CC52-CBF3-0745-B443-BF26C9E652BC}"/>
          </ac:spMkLst>
        </pc:spChg>
        <pc:spChg chg="add del mod">
          <ac:chgData name="Waller, Michelle" userId="269c6baa-3bea-43e2-b302-c27845c1a42b" providerId="ADAL" clId="{FA8BB451-87D3-A64A-B486-A2C3D0300D09}" dt="2020-09-25T08:36:19.512" v="1026" actId="21"/>
          <ac:spMkLst>
            <pc:docMk/>
            <pc:sldMk cId="3925396297" sldId="765"/>
            <ac:spMk id="8" creationId="{7E65CBA1-B425-B94D-A2DC-910198287C92}"/>
          </ac:spMkLst>
        </pc:spChg>
        <pc:spChg chg="add del mod">
          <ac:chgData name="Waller, Michelle" userId="269c6baa-3bea-43e2-b302-c27845c1a42b" providerId="ADAL" clId="{FA8BB451-87D3-A64A-B486-A2C3D0300D09}" dt="2020-09-23T13:34:27.783" v="48"/>
          <ac:spMkLst>
            <pc:docMk/>
            <pc:sldMk cId="3925396297" sldId="765"/>
            <ac:spMk id="10" creationId="{3C0A29AC-7402-934C-A076-626F39EF1E70}"/>
          </ac:spMkLst>
        </pc:spChg>
        <pc:spChg chg="add del mod">
          <ac:chgData name="Waller, Michelle" userId="269c6baa-3bea-43e2-b302-c27845c1a42b" providerId="ADAL" clId="{FA8BB451-87D3-A64A-B486-A2C3D0300D09}" dt="2020-09-23T13:47:05.617" v="131" actId="700"/>
          <ac:spMkLst>
            <pc:docMk/>
            <pc:sldMk cId="3925396297" sldId="765"/>
            <ac:spMk id="14" creationId="{4F2476FB-5DDD-7E43-84BC-4BCA1CB204F0}"/>
          </ac:spMkLst>
        </pc:spChg>
        <pc:spChg chg="add del mod">
          <ac:chgData name="Waller, Michelle" userId="269c6baa-3bea-43e2-b302-c27845c1a42b" providerId="ADAL" clId="{FA8BB451-87D3-A64A-B486-A2C3D0300D09}" dt="2020-09-25T08:36:47.395" v="1041" actId="478"/>
          <ac:spMkLst>
            <pc:docMk/>
            <pc:sldMk cId="3925396297" sldId="765"/>
            <ac:spMk id="15" creationId="{BC2E579E-EEDF-EA46-AB4D-C779DCFFB015}"/>
          </ac:spMkLst>
        </pc:spChg>
        <pc:picChg chg="add del">
          <ac:chgData name="Waller, Michelle" userId="269c6baa-3bea-43e2-b302-c27845c1a42b" providerId="ADAL" clId="{FA8BB451-87D3-A64A-B486-A2C3D0300D09}" dt="2020-09-25T08:34:40.402" v="960"/>
          <ac:picMkLst>
            <pc:docMk/>
            <pc:sldMk cId="3925396297" sldId="765"/>
            <ac:picMk id="3" creationId="{FD202421-622D-004C-B9B9-DEF9C7A1D8B1}"/>
          </ac:picMkLst>
        </pc:picChg>
        <pc:picChg chg="add del mod modCrop">
          <ac:chgData name="Waller, Michelle" userId="269c6baa-3bea-43e2-b302-c27845c1a42b" providerId="ADAL" clId="{FA8BB451-87D3-A64A-B486-A2C3D0300D09}" dt="2020-09-28T13:25:16.547" v="1202" actId="478"/>
          <ac:picMkLst>
            <pc:docMk/>
            <pc:sldMk cId="3925396297" sldId="765"/>
            <ac:picMk id="6" creationId="{28F05D5A-9781-FD44-9251-D71A670FB804}"/>
          </ac:picMkLst>
        </pc:picChg>
        <pc:picChg chg="del mod">
          <ac:chgData name="Waller, Michelle" userId="269c6baa-3bea-43e2-b302-c27845c1a42b" providerId="ADAL" clId="{FA8BB451-87D3-A64A-B486-A2C3D0300D09}" dt="2020-09-23T13:33:57.772" v="42" actId="478"/>
          <ac:picMkLst>
            <pc:docMk/>
            <pc:sldMk cId="3925396297" sldId="765"/>
            <ac:picMk id="7" creationId="{46EBC805-6052-C74D-B3B2-D3790E1936F0}"/>
          </ac:picMkLst>
        </pc:picChg>
        <pc:picChg chg="add del mod">
          <ac:chgData name="Waller, Michelle" userId="269c6baa-3bea-43e2-b302-c27845c1a42b" providerId="ADAL" clId="{FA8BB451-87D3-A64A-B486-A2C3D0300D09}" dt="2020-09-23T13:34:13.627" v="47" actId="478"/>
          <ac:picMkLst>
            <pc:docMk/>
            <pc:sldMk cId="3925396297" sldId="765"/>
            <ac:picMk id="8" creationId="{36A8E026-95AB-D04C-9C90-202265727056}"/>
          </ac:picMkLst>
        </pc:picChg>
        <pc:picChg chg="add del mod modCrop">
          <ac:chgData name="Waller, Michelle" userId="269c6baa-3bea-43e2-b302-c27845c1a42b" providerId="ADAL" clId="{FA8BB451-87D3-A64A-B486-A2C3D0300D09}" dt="2020-09-28T13:09:07.384" v="1191" actId="931"/>
          <ac:picMkLst>
            <pc:docMk/>
            <pc:sldMk cId="3925396297" sldId="765"/>
            <ac:picMk id="9" creationId="{D1275AAF-68F6-8047-8F7E-D54B0BB01A1A}"/>
          </ac:picMkLst>
        </pc:picChg>
        <pc:picChg chg="add del mod">
          <ac:chgData name="Waller, Michelle" userId="269c6baa-3bea-43e2-b302-c27845c1a42b" providerId="ADAL" clId="{FA8BB451-87D3-A64A-B486-A2C3D0300D09}" dt="2020-09-23T13:34:57.449" v="52" actId="478"/>
          <ac:picMkLst>
            <pc:docMk/>
            <pc:sldMk cId="3925396297" sldId="765"/>
            <ac:picMk id="11" creationId="{131E561D-C921-D54B-B9B6-C5996CB16276}"/>
          </ac:picMkLst>
        </pc:picChg>
        <pc:picChg chg="add mod">
          <ac:chgData name="Waller, Michelle" userId="269c6baa-3bea-43e2-b302-c27845c1a42b" providerId="ADAL" clId="{FA8BB451-87D3-A64A-B486-A2C3D0300D09}" dt="2020-09-28T13:26:30.487" v="1235" actId="1037"/>
          <ac:picMkLst>
            <pc:docMk/>
            <pc:sldMk cId="3925396297" sldId="765"/>
            <ac:picMk id="11" creationId="{49279F54-69AB-FB4F-A85F-7F154085F36F}"/>
          </ac:picMkLst>
        </pc:picChg>
        <pc:picChg chg="add del mod">
          <ac:chgData name="Waller, Michelle" userId="269c6baa-3bea-43e2-b302-c27845c1a42b" providerId="ADAL" clId="{FA8BB451-87D3-A64A-B486-A2C3D0300D09}" dt="2020-09-28T13:26:09.421" v="1213" actId="478"/>
          <ac:picMkLst>
            <pc:docMk/>
            <pc:sldMk cId="3925396297" sldId="765"/>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8:50.942" v="149" actId="2696"/>
        <pc:sldMkLst>
          <pc:docMk/>
          <pc:sldMk cId="1670862847" sldId="766"/>
        </pc:sldMkLst>
        <pc:spChg chg="add del mod ord">
          <ac:chgData name="Waller, Michelle" userId="269c6baa-3bea-43e2-b302-c27845c1a42b" providerId="ADAL" clId="{FA8BB451-87D3-A64A-B486-A2C3D0300D09}" dt="2020-09-23T13:41:33.426" v="95" actId="700"/>
          <ac:spMkLst>
            <pc:docMk/>
            <pc:sldMk cId="1670862847" sldId="766"/>
            <ac:spMk id="2" creationId="{5DD57505-F745-6C40-8EBC-0251B283F7AE}"/>
          </ac:spMkLst>
        </pc:spChg>
        <pc:spChg chg="mod ord">
          <ac:chgData name="Waller, Michelle" userId="269c6baa-3bea-43e2-b302-c27845c1a42b" providerId="ADAL" clId="{FA8BB451-87D3-A64A-B486-A2C3D0300D09}" dt="2020-09-23T13:41:33.426" v="95" actId="700"/>
          <ac:spMkLst>
            <pc:docMk/>
            <pc:sldMk cId="1670862847" sldId="766"/>
            <ac:spMk id="4" creationId="{F8E706CF-C7BB-8B42-AC16-752380B4979A}"/>
          </ac:spMkLst>
        </pc:spChg>
        <pc:spChg chg="add del mod ord">
          <ac:chgData name="Waller, Michelle" userId="269c6baa-3bea-43e2-b302-c27845c1a42b" providerId="ADAL" clId="{FA8BB451-87D3-A64A-B486-A2C3D0300D09}" dt="2020-09-23T13:41:33.426" v="95" actId="700"/>
          <ac:spMkLst>
            <pc:docMk/>
            <pc:sldMk cId="1670862847" sldId="766"/>
            <ac:spMk id="5" creationId="{197A95BA-358C-D84E-99A6-B3A44419E624}"/>
          </ac:spMkLst>
        </pc:spChg>
        <pc:spChg chg="add del mod">
          <ac:chgData name="Waller, Michelle" userId="269c6baa-3bea-43e2-b302-c27845c1a42b" providerId="ADAL" clId="{FA8BB451-87D3-A64A-B486-A2C3D0300D09}" dt="2020-09-23T13:41:28.232" v="93" actId="478"/>
          <ac:spMkLst>
            <pc:docMk/>
            <pc:sldMk cId="1670862847" sldId="766"/>
            <ac:spMk id="6" creationId="{CE8FAB8C-DB1B-094A-9871-48C50E3E3135}"/>
          </ac:spMkLst>
        </pc:spChg>
        <pc:spChg chg="add del mod ord">
          <ac:chgData name="Waller, Michelle" userId="269c6baa-3bea-43e2-b302-c27845c1a42b" providerId="ADAL" clId="{FA8BB451-87D3-A64A-B486-A2C3D0300D09}" dt="2020-09-23T13:41:20.134" v="90" actId="700"/>
          <ac:spMkLst>
            <pc:docMk/>
            <pc:sldMk cId="1670862847" sldId="766"/>
            <ac:spMk id="8" creationId="{EFC77594-220E-5C47-BEF4-438BB7D88C48}"/>
          </ac:spMkLst>
        </pc:spChg>
        <pc:spChg chg="add del mod">
          <ac:chgData name="Waller, Michelle" userId="269c6baa-3bea-43e2-b302-c27845c1a42b" providerId="ADAL" clId="{FA8BB451-87D3-A64A-B486-A2C3D0300D09}" dt="2020-09-23T13:41:33.426" v="95" actId="700"/>
          <ac:spMkLst>
            <pc:docMk/>
            <pc:sldMk cId="1670862847" sldId="766"/>
            <ac:spMk id="14" creationId="{4F2476FB-5DDD-7E43-84BC-4BCA1CB204F0}"/>
          </ac:spMkLst>
        </pc:spChg>
        <pc:picChg chg="add del mod">
          <ac:chgData name="Waller, Michelle" userId="269c6baa-3bea-43e2-b302-c27845c1a42b" providerId="ADAL" clId="{FA8BB451-87D3-A64A-B486-A2C3D0300D09}" dt="2020-09-23T13:41:29.846" v="94" actId="478"/>
          <ac:picMkLst>
            <pc:docMk/>
            <pc:sldMk cId="1670862847" sldId="766"/>
            <ac:picMk id="7" creationId="{B874B5BF-C55A-DA4A-98E3-F600701DE7CE}"/>
          </ac:picMkLst>
        </pc:picChg>
        <pc:picChg chg="del">
          <ac:chgData name="Waller, Michelle" userId="269c6baa-3bea-43e2-b302-c27845c1a42b" providerId="ADAL" clId="{FA8BB451-87D3-A64A-B486-A2C3D0300D09}" dt="2020-09-23T13:38:07.772" v="79" actId="478"/>
          <ac:picMkLst>
            <pc:docMk/>
            <pc:sldMk cId="1670862847" sldId="766"/>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2:05.364" v="96" actId="2696"/>
        <pc:sldMkLst>
          <pc:docMk/>
          <pc:sldMk cId="69031497" sldId="767"/>
        </pc:sldMkLst>
        <pc:spChg chg="del mod ord">
          <ac:chgData name="Waller, Michelle" userId="269c6baa-3bea-43e2-b302-c27845c1a42b" providerId="ADAL" clId="{FA8BB451-87D3-A64A-B486-A2C3D0300D09}" dt="2020-09-23T13:37:36.591" v="75" actId="700"/>
          <ac:spMkLst>
            <pc:docMk/>
            <pc:sldMk cId="69031497" sldId="767"/>
            <ac:spMk id="2" creationId="{EF3B2DE4-8180-2049-A672-8758E0DEC5BB}"/>
          </ac:spMkLst>
        </pc:spChg>
        <pc:spChg chg="del mod ord">
          <ac:chgData name="Waller, Michelle" userId="269c6baa-3bea-43e2-b302-c27845c1a42b" providerId="ADAL" clId="{FA8BB451-87D3-A64A-B486-A2C3D0300D09}" dt="2020-09-23T13:37:36.591" v="75" actId="700"/>
          <ac:spMkLst>
            <pc:docMk/>
            <pc:sldMk cId="69031497" sldId="767"/>
            <ac:spMk id="3" creationId="{732F67E1-F06D-3A46-B19F-A8330E17AA13}"/>
          </ac:spMkLst>
        </pc:spChg>
        <pc:spChg chg="mod ord">
          <ac:chgData name="Waller, Michelle" userId="269c6baa-3bea-43e2-b302-c27845c1a42b" providerId="ADAL" clId="{FA8BB451-87D3-A64A-B486-A2C3D0300D09}" dt="2020-09-23T13:37:36.591" v="75" actId="700"/>
          <ac:spMkLst>
            <pc:docMk/>
            <pc:sldMk cId="69031497" sldId="767"/>
            <ac:spMk id="4" creationId="{139BB7F6-D8F5-EC4E-9FDB-FECB3EB522EB}"/>
          </ac:spMkLst>
        </pc:spChg>
        <pc:spChg chg="del mod ord">
          <ac:chgData name="Waller, Michelle" userId="269c6baa-3bea-43e2-b302-c27845c1a42b" providerId="ADAL" clId="{FA8BB451-87D3-A64A-B486-A2C3D0300D09}" dt="2020-09-23T13:37:36.591" v="75" actId="700"/>
          <ac:spMkLst>
            <pc:docMk/>
            <pc:sldMk cId="69031497" sldId="767"/>
            <ac:spMk id="5" creationId="{EA9087AC-E025-064B-B467-D41979C7989B}"/>
          </ac:spMkLst>
        </pc:spChg>
        <pc:spChg chg="add mod ord">
          <ac:chgData name="Waller, Michelle" userId="269c6baa-3bea-43e2-b302-c27845c1a42b" providerId="ADAL" clId="{FA8BB451-87D3-A64A-B486-A2C3D0300D09}" dt="2020-09-23T13:37:36.591" v="75" actId="700"/>
          <ac:spMkLst>
            <pc:docMk/>
            <pc:sldMk cId="69031497" sldId="767"/>
            <ac:spMk id="6" creationId="{1102FF93-71C7-3145-8EB6-620ADC9FFB4C}"/>
          </ac:spMkLst>
        </pc:spChg>
        <pc:spChg chg="add mod ord">
          <ac:chgData name="Waller, Michelle" userId="269c6baa-3bea-43e2-b302-c27845c1a42b" providerId="ADAL" clId="{FA8BB451-87D3-A64A-B486-A2C3D0300D09}" dt="2020-09-23T13:37:36.591" v="75" actId="700"/>
          <ac:spMkLst>
            <pc:docMk/>
            <pc:sldMk cId="69031497" sldId="767"/>
            <ac:spMk id="7" creationId="{3C9EDC5F-B002-5140-BF6C-856F186E9768}"/>
          </ac:spMkLst>
        </pc:spChg>
        <pc:spChg chg="add mod ord">
          <ac:chgData name="Waller, Michelle" userId="269c6baa-3bea-43e2-b302-c27845c1a42b" providerId="ADAL" clId="{FA8BB451-87D3-A64A-B486-A2C3D0300D09}" dt="2020-09-23T13:37:36.591" v="75" actId="700"/>
          <ac:spMkLst>
            <pc:docMk/>
            <pc:sldMk cId="69031497" sldId="767"/>
            <ac:spMk id="8" creationId="{495F8845-8462-A541-9E8D-8DC8FA75FB19}"/>
          </ac:spMkLst>
        </pc:spChg>
      </pc:sldChg>
      <pc:sldChg chg="addSp delSp modSp add del mod">
        <pc:chgData name="Waller, Michelle" userId="269c6baa-3bea-43e2-b302-c27845c1a42b" providerId="ADAL" clId="{FA8BB451-87D3-A64A-B486-A2C3D0300D09}" dt="2020-09-23T13:49:33.358" v="164" actId="2696"/>
        <pc:sldMkLst>
          <pc:docMk/>
          <pc:sldMk cId="4096114435" sldId="767"/>
        </pc:sldMkLst>
        <pc:spChg chg="mod">
          <ac:chgData name="Waller, Michelle" userId="269c6baa-3bea-43e2-b302-c27845c1a42b" providerId="ADAL" clId="{FA8BB451-87D3-A64A-B486-A2C3D0300D09}" dt="2020-09-23T13:42:21.290" v="112" actId="20577"/>
          <ac:spMkLst>
            <pc:docMk/>
            <pc:sldMk cId="4096114435" sldId="767"/>
            <ac:spMk id="2" creationId="{5DD57505-F745-6C40-8EBC-0251B283F7AE}"/>
          </ac:spMkLst>
        </pc:spChg>
        <pc:picChg chg="del">
          <ac:chgData name="Waller, Michelle" userId="269c6baa-3bea-43e2-b302-c27845c1a42b" providerId="ADAL" clId="{FA8BB451-87D3-A64A-B486-A2C3D0300D09}" dt="2020-09-23T13:42:35.594" v="114" actId="478"/>
          <ac:picMkLst>
            <pc:docMk/>
            <pc:sldMk cId="4096114435" sldId="767"/>
            <ac:picMk id="7" creationId="{B874B5BF-C55A-DA4A-98E3-F600701DE7CE}"/>
          </ac:picMkLst>
        </pc:picChg>
        <pc:picChg chg="add mod">
          <ac:chgData name="Waller, Michelle" userId="269c6baa-3bea-43e2-b302-c27845c1a42b" providerId="ADAL" clId="{FA8BB451-87D3-A64A-B486-A2C3D0300D09}" dt="2020-09-23T13:42:38.815" v="115" actId="1076"/>
          <ac:picMkLst>
            <pc:docMk/>
            <pc:sldMk cId="4096114435" sldId="767"/>
            <ac:picMk id="8" creationId="{C8B508A6-2F3F-7D42-A476-138C7C9D7916}"/>
          </ac:picMkLst>
        </pc:picChg>
      </pc:sldChg>
      <pc:sldChg chg="addSp delSp modSp add mod">
        <pc:chgData name="Waller, Michelle" userId="269c6baa-3bea-43e2-b302-c27845c1a42b" providerId="ADAL" clId="{FA8BB451-87D3-A64A-B486-A2C3D0300D09}" dt="2020-09-28T13:28:01.529" v="1283" actId="21"/>
        <pc:sldMkLst>
          <pc:docMk/>
          <pc:sldMk cId="1859260085" sldId="768"/>
        </pc:sldMkLst>
        <pc:spChg chg="mod">
          <ac:chgData name="Waller, Michelle" userId="269c6baa-3bea-43e2-b302-c27845c1a42b" providerId="ADAL" clId="{FA8BB451-87D3-A64A-B486-A2C3D0300D09}" dt="2020-09-23T15:25:58.427" v="352" actId="20577"/>
          <ac:spMkLst>
            <pc:docMk/>
            <pc:sldMk cId="1859260085" sldId="768"/>
            <ac:spMk id="5" creationId="{197A95BA-358C-D84E-99A6-B3A44419E624}"/>
          </ac:spMkLst>
        </pc:spChg>
        <pc:spChg chg="add del mod">
          <ac:chgData name="Waller, Michelle" userId="269c6baa-3bea-43e2-b302-c27845c1a42b" providerId="ADAL" clId="{FA8BB451-87D3-A64A-B486-A2C3D0300D09}" dt="2020-09-25T08:36:44.112" v="1040" actId="478"/>
          <ac:spMkLst>
            <pc:docMk/>
            <pc:sldMk cId="1859260085" sldId="768"/>
            <ac:spMk id="7" creationId="{3E4A0495-C9C5-5A45-B9D5-D46943EF95BD}"/>
          </ac:spMkLst>
        </pc:spChg>
        <pc:spChg chg="add del mod">
          <ac:chgData name="Waller, Michelle" userId="269c6baa-3bea-43e2-b302-c27845c1a42b" providerId="ADAL" clId="{FA8BB451-87D3-A64A-B486-A2C3D0300D09}" dt="2020-09-25T08:36:41.802" v="1039" actId="478"/>
          <ac:spMkLst>
            <pc:docMk/>
            <pc:sldMk cId="1859260085" sldId="768"/>
            <ac:spMk id="8" creationId="{0B903932-E404-1D4A-9D20-69FA538D4227}"/>
          </ac:spMkLst>
        </pc:spChg>
        <pc:spChg chg="add del mod">
          <ac:chgData name="Waller, Michelle" userId="269c6baa-3bea-43e2-b302-c27845c1a42b" providerId="ADAL" clId="{FA8BB451-87D3-A64A-B486-A2C3D0300D09}" dt="2020-09-28T13:28:01.529" v="1283" actId="21"/>
          <ac:spMkLst>
            <pc:docMk/>
            <pc:sldMk cId="1859260085" sldId="768"/>
            <ac:spMk id="8" creationId="{172213A0-7C5C-E048-89C4-3BB743A2EC9D}"/>
          </ac:spMkLst>
        </pc:spChg>
        <pc:picChg chg="add del mod modCrop">
          <ac:chgData name="Waller, Michelle" userId="269c6baa-3bea-43e2-b302-c27845c1a42b" providerId="ADAL" clId="{FA8BB451-87D3-A64A-B486-A2C3D0300D09}" dt="2020-09-28T13:27:18.225" v="1248" actId="478"/>
          <ac:picMkLst>
            <pc:docMk/>
            <pc:sldMk cId="1859260085" sldId="768"/>
            <ac:picMk id="6" creationId="{3CDB2F0E-0ACA-A340-8631-2BAB7068C86B}"/>
          </ac:picMkLst>
        </pc:picChg>
        <pc:picChg chg="add del mod">
          <ac:chgData name="Waller, Michelle" userId="269c6baa-3bea-43e2-b302-c27845c1a42b" providerId="ADAL" clId="{FA8BB451-87D3-A64A-B486-A2C3D0300D09}" dt="2020-09-28T13:09:01.382" v="1182"/>
          <ac:picMkLst>
            <pc:docMk/>
            <pc:sldMk cId="1859260085" sldId="768"/>
            <ac:picMk id="7" creationId="{AFBB50B4-259E-9842-BA9C-060D8D6A005A}"/>
          </ac:picMkLst>
        </pc:picChg>
        <pc:picChg chg="add mod">
          <ac:chgData name="Waller, Michelle" userId="269c6baa-3bea-43e2-b302-c27845c1a42b" providerId="ADAL" clId="{FA8BB451-87D3-A64A-B486-A2C3D0300D09}" dt="2020-09-28T13:27:54.202" v="1280" actId="1038"/>
          <ac:picMkLst>
            <pc:docMk/>
            <pc:sldMk cId="1859260085" sldId="768"/>
            <ac:picMk id="9" creationId="{73E4708B-30E5-8E41-9029-913F7713D884}"/>
          </ac:picMkLst>
        </pc:picChg>
        <pc:picChg chg="del">
          <ac:chgData name="Waller, Michelle" userId="269c6baa-3bea-43e2-b302-c27845c1a42b" providerId="ADAL" clId="{FA8BB451-87D3-A64A-B486-A2C3D0300D09}" dt="2020-09-23T13:48:25.648" v="138" actId="478"/>
          <ac:picMkLst>
            <pc:docMk/>
            <pc:sldMk cId="1859260085" sldId="768"/>
            <ac:picMk id="12" creationId="{FB9FEDD9-8CC7-DA4C-BC50-473956EA5404}"/>
          </ac:picMkLst>
        </pc:picChg>
      </pc:sldChg>
      <pc:sldChg chg="addSp delSp modSp add mod">
        <pc:chgData name="Waller, Michelle" userId="269c6baa-3bea-43e2-b302-c27845c1a42b" providerId="ADAL" clId="{FA8BB451-87D3-A64A-B486-A2C3D0300D09}" dt="2020-09-28T13:29:39.314" v="1326" actId="478"/>
        <pc:sldMkLst>
          <pc:docMk/>
          <pc:sldMk cId="147694438" sldId="769"/>
        </pc:sldMkLst>
        <pc:spChg chg="mod">
          <ac:chgData name="Waller, Michelle" userId="269c6baa-3bea-43e2-b302-c27845c1a42b" providerId="ADAL" clId="{FA8BB451-87D3-A64A-B486-A2C3D0300D09}" dt="2020-09-23T15:26:45.443" v="362" actId="255"/>
          <ac:spMkLst>
            <pc:docMk/>
            <pc:sldMk cId="147694438" sldId="769"/>
            <ac:spMk id="5" creationId="{197A95BA-358C-D84E-99A6-B3A44419E624}"/>
          </ac:spMkLst>
        </pc:spChg>
        <pc:spChg chg="add del mod">
          <ac:chgData name="Waller, Michelle" userId="269c6baa-3bea-43e2-b302-c27845c1a42b" providerId="ADAL" clId="{FA8BB451-87D3-A64A-B486-A2C3D0300D09}" dt="2020-09-28T13:29:35.387" v="1325" actId="478"/>
          <ac:spMkLst>
            <pc:docMk/>
            <pc:sldMk cId="147694438" sldId="769"/>
            <ac:spMk id="6" creationId="{DCA4B39C-3691-5040-ACBB-6A2F4FE8CF92}"/>
          </ac:spMkLst>
        </pc:spChg>
        <pc:spChg chg="add del mod">
          <ac:chgData name="Waller, Michelle" userId="269c6baa-3bea-43e2-b302-c27845c1a42b" providerId="ADAL" clId="{FA8BB451-87D3-A64A-B486-A2C3D0300D09}" dt="2020-09-25T08:37:25.456" v="1084" actId="478"/>
          <ac:spMkLst>
            <pc:docMk/>
            <pc:sldMk cId="147694438" sldId="769"/>
            <ac:spMk id="8" creationId="{B4290808-E16A-2743-ABF9-2DAEC7ECC6C9}"/>
          </ac:spMkLst>
        </pc:spChg>
        <pc:spChg chg="add del mod">
          <ac:chgData name="Waller, Michelle" userId="269c6baa-3bea-43e2-b302-c27845c1a42b" providerId="ADAL" clId="{FA8BB451-87D3-A64A-B486-A2C3D0300D09}" dt="2020-09-25T08:37:14.408" v="1057" actId="478"/>
          <ac:spMkLst>
            <pc:docMk/>
            <pc:sldMk cId="147694438" sldId="769"/>
            <ac:spMk id="9" creationId="{250939BD-8C04-4D45-BAB7-83892B4C0450}"/>
          </ac:spMkLst>
        </pc:spChg>
        <pc:spChg chg="add mod">
          <ac:chgData name="Waller, Michelle" userId="269c6baa-3bea-43e2-b302-c27845c1a42b" providerId="ADAL" clId="{FA8BB451-87D3-A64A-B486-A2C3D0300D09}" dt="2020-09-28T13:28:58.165" v="1314" actId="27636"/>
          <ac:spMkLst>
            <pc:docMk/>
            <pc:sldMk cId="147694438" sldId="769"/>
            <ac:spMk id="9" creationId="{3900D041-B976-6948-A37B-F427D0002014}"/>
          </ac:spMkLst>
        </pc:spChg>
        <pc:picChg chg="del">
          <ac:chgData name="Waller, Michelle" userId="269c6baa-3bea-43e2-b302-c27845c1a42b" providerId="ADAL" clId="{FA8BB451-87D3-A64A-B486-A2C3D0300D09}" dt="2020-09-23T13:49:19.399" v="161" actId="478"/>
          <ac:picMkLst>
            <pc:docMk/>
            <pc:sldMk cId="147694438" sldId="769"/>
            <ac:picMk id="6" creationId="{3CDB2F0E-0ACA-A340-8631-2BAB7068C86B}"/>
          </ac:picMkLst>
        </pc:picChg>
        <pc:picChg chg="add del mod">
          <ac:chgData name="Waller, Michelle" userId="269c6baa-3bea-43e2-b302-c27845c1a42b" providerId="ADAL" clId="{FA8BB451-87D3-A64A-B486-A2C3D0300D09}" dt="2020-09-28T13:29:39.314" v="1326" actId="478"/>
          <ac:picMkLst>
            <pc:docMk/>
            <pc:sldMk cId="147694438" sldId="769"/>
            <ac:picMk id="7" creationId="{AF411091-AE4A-4E44-AC08-F413BD9848E2}"/>
          </ac:picMkLst>
        </pc:picChg>
        <pc:picChg chg="add mod">
          <ac:chgData name="Waller, Michelle" userId="269c6baa-3bea-43e2-b302-c27845c1a42b" providerId="ADAL" clId="{FA8BB451-87D3-A64A-B486-A2C3D0300D09}" dt="2020-09-28T13:29:21.426" v="1320" actId="1038"/>
          <ac:picMkLst>
            <pc:docMk/>
            <pc:sldMk cId="147694438" sldId="769"/>
            <ac:picMk id="8" creationId="{7B515C4A-1557-DE4B-8F0B-787FA8457CBF}"/>
          </ac:picMkLst>
        </pc:picChg>
      </pc:sldChg>
      <pc:sldChg chg="addSp delSp modSp add mod modClrScheme chgLayout">
        <pc:chgData name="Waller, Michelle" userId="269c6baa-3bea-43e2-b302-c27845c1a42b" providerId="ADAL" clId="{FA8BB451-87D3-A64A-B486-A2C3D0300D09}" dt="2020-09-24T11:09:57.623" v="902" actId="2711"/>
        <pc:sldMkLst>
          <pc:docMk/>
          <pc:sldMk cId="2400972116" sldId="770"/>
        </pc:sldMkLst>
        <pc:spChg chg="mod ord">
          <ac:chgData name="Waller, Michelle" userId="269c6baa-3bea-43e2-b302-c27845c1a42b" providerId="ADAL" clId="{FA8BB451-87D3-A64A-B486-A2C3D0300D09}" dt="2020-09-23T14:01:54.032" v="230" actId="700"/>
          <ac:spMkLst>
            <pc:docMk/>
            <pc:sldMk cId="2400972116" sldId="770"/>
            <ac:spMk id="2" creationId="{D11962F5-A639-B045-8C14-E845103CAE7A}"/>
          </ac:spMkLst>
        </pc:spChg>
        <pc:spChg chg="del mod ord">
          <ac:chgData name="Waller, Michelle" userId="269c6baa-3bea-43e2-b302-c27845c1a42b" providerId="ADAL" clId="{FA8BB451-87D3-A64A-B486-A2C3D0300D09}" dt="2020-09-23T14:01:54.032" v="230" actId="700"/>
          <ac:spMkLst>
            <pc:docMk/>
            <pc:sldMk cId="2400972116" sldId="770"/>
            <ac:spMk id="3" creationId="{59B072A7-F58C-A646-80B6-3BB709CDED20}"/>
          </ac:spMkLst>
        </pc:spChg>
        <pc:spChg chg="del mod ord">
          <ac:chgData name="Waller, Michelle" userId="269c6baa-3bea-43e2-b302-c27845c1a42b" providerId="ADAL" clId="{FA8BB451-87D3-A64A-B486-A2C3D0300D09}" dt="2020-09-23T14:01:54.032" v="230" actId="700"/>
          <ac:spMkLst>
            <pc:docMk/>
            <pc:sldMk cId="2400972116" sldId="770"/>
            <ac:spMk id="4" creationId="{7A8F1B6D-B80B-8140-BD8D-F801B5C91ABE}"/>
          </ac:spMkLst>
        </pc:spChg>
        <pc:spChg chg="add mod ord">
          <ac:chgData name="Waller, Michelle" userId="269c6baa-3bea-43e2-b302-c27845c1a42b" providerId="ADAL" clId="{FA8BB451-87D3-A64A-B486-A2C3D0300D09}" dt="2020-09-23T15:27:45.795" v="367" actId="2711"/>
          <ac:spMkLst>
            <pc:docMk/>
            <pc:sldMk cId="2400972116" sldId="770"/>
            <ac:spMk id="5" creationId="{70DB29EB-43EF-A143-BA3B-934917B2ABD8}"/>
          </ac:spMkLst>
        </pc:spChg>
        <pc:spChg chg="add mod ord">
          <ac:chgData name="Waller, Michelle" userId="269c6baa-3bea-43e2-b302-c27845c1a42b" providerId="ADAL" clId="{FA8BB451-87D3-A64A-B486-A2C3D0300D09}" dt="2020-09-24T10:52:34.997" v="407" actId="20577"/>
          <ac:spMkLst>
            <pc:docMk/>
            <pc:sldMk cId="2400972116" sldId="770"/>
            <ac:spMk id="6" creationId="{4819EAB3-EF6B-C845-AB60-4D8701E1C342}"/>
          </ac:spMkLst>
        </pc:spChg>
        <pc:graphicFrameChg chg="add mod modGraphic">
          <ac:chgData name="Waller, Michelle" userId="269c6baa-3bea-43e2-b302-c27845c1a42b" providerId="ADAL" clId="{FA8BB451-87D3-A64A-B486-A2C3D0300D09}" dt="2020-09-24T11:09:57.623" v="902" actId="2711"/>
          <ac:graphicFrameMkLst>
            <pc:docMk/>
            <pc:sldMk cId="2400972116" sldId="770"/>
            <ac:graphicFrameMk id="7" creationId="{F98E3110-B9D7-3146-93E1-07AC11F227BF}"/>
          </ac:graphicFrameMkLst>
        </pc:graphicFrameChg>
      </pc:sldChg>
      <pc:sldChg chg="addSp delSp modSp add mod modClrScheme chgLayout">
        <pc:chgData name="Waller, Michelle" userId="269c6baa-3bea-43e2-b302-c27845c1a42b" providerId="ADAL" clId="{FA8BB451-87D3-A64A-B486-A2C3D0300D09}" dt="2020-09-24T09:41:22.503" v="378" actId="255"/>
        <pc:sldMkLst>
          <pc:docMk/>
          <pc:sldMk cId="3472869431" sldId="771"/>
        </pc:sldMkLst>
        <pc:spChg chg="del mod ord">
          <ac:chgData name="Waller, Michelle" userId="269c6baa-3bea-43e2-b302-c27845c1a42b" providerId="ADAL" clId="{FA8BB451-87D3-A64A-B486-A2C3D0300D09}" dt="2020-09-23T14:03:37.972" v="246" actId="700"/>
          <ac:spMkLst>
            <pc:docMk/>
            <pc:sldMk cId="3472869431" sldId="771"/>
            <ac:spMk id="2" creationId="{E64BBF95-56B9-3349-8F7B-B693DAF3C841}"/>
          </ac:spMkLst>
        </pc:spChg>
        <pc:spChg chg="del mod ord">
          <ac:chgData name="Waller, Michelle" userId="269c6baa-3bea-43e2-b302-c27845c1a42b" providerId="ADAL" clId="{FA8BB451-87D3-A64A-B486-A2C3D0300D09}" dt="2020-09-23T14:03:37.972" v="246" actId="700"/>
          <ac:spMkLst>
            <pc:docMk/>
            <pc:sldMk cId="3472869431" sldId="771"/>
            <ac:spMk id="3" creationId="{5A110012-35E7-A54A-B86A-367C547DB0E6}"/>
          </ac:spMkLst>
        </pc:spChg>
        <pc:spChg chg="mod ord">
          <ac:chgData name="Waller, Michelle" userId="269c6baa-3bea-43e2-b302-c27845c1a42b" providerId="ADAL" clId="{FA8BB451-87D3-A64A-B486-A2C3D0300D09}" dt="2020-09-23T14:03:37.972" v="246" actId="700"/>
          <ac:spMkLst>
            <pc:docMk/>
            <pc:sldMk cId="3472869431" sldId="771"/>
            <ac:spMk id="4" creationId="{F56D8B6A-8371-E847-AA08-F127CD989E0C}"/>
          </ac:spMkLst>
        </pc:spChg>
        <pc:spChg chg="add mod ord">
          <ac:chgData name="Waller, Michelle" userId="269c6baa-3bea-43e2-b302-c27845c1a42b" providerId="ADAL" clId="{FA8BB451-87D3-A64A-B486-A2C3D0300D09}" dt="2020-09-23T15:27:38.667" v="366" actId="2711"/>
          <ac:spMkLst>
            <pc:docMk/>
            <pc:sldMk cId="3472869431" sldId="771"/>
            <ac:spMk id="5" creationId="{8B4466C8-B39C-2A40-92A9-C24117A732C3}"/>
          </ac:spMkLst>
        </pc:spChg>
        <pc:spChg chg="add mod ord">
          <ac:chgData name="Waller, Michelle" userId="269c6baa-3bea-43e2-b302-c27845c1a42b" providerId="ADAL" clId="{FA8BB451-87D3-A64A-B486-A2C3D0300D09}" dt="2020-09-24T09:41:22.503" v="378" actId="255"/>
          <ac:spMkLst>
            <pc:docMk/>
            <pc:sldMk cId="3472869431" sldId="771"/>
            <ac:spMk id="6" creationId="{52A77966-9428-0044-ACC1-7C0B4DC0B9CB}"/>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docChgLst>
    <pc:chgData name="Foppa, Pedro" userId="78b15ebb-14ab-45f0-97b3-f50a9b67ce6d" providerId="ADAL" clId="{183CBB3B-E3C9-0042-A803-A2842F8B93AF}"/>
    <pc:docChg chg="custSel modSld">
      <pc:chgData name="Foppa, Pedro" userId="78b15ebb-14ab-45f0-97b3-f50a9b67ce6d" providerId="ADAL" clId="{183CBB3B-E3C9-0042-A803-A2842F8B93AF}" dt="2020-09-28T09:41:32.726" v="6" actId="478"/>
      <pc:docMkLst>
        <pc:docMk/>
      </pc:docMkLst>
      <pc:sldChg chg="delSp mod">
        <pc:chgData name="Foppa, Pedro" userId="78b15ebb-14ab-45f0-97b3-f50a9b67ce6d" providerId="ADAL" clId="{183CBB3B-E3C9-0042-A803-A2842F8B93AF}" dt="2020-09-28T09:41:32.726" v="6" actId="478"/>
        <pc:sldMkLst>
          <pc:docMk/>
          <pc:sldMk cId="1221032343" sldId="762"/>
        </pc:sldMkLst>
        <pc:spChg chg="del">
          <ac:chgData name="Foppa, Pedro" userId="78b15ebb-14ab-45f0-97b3-f50a9b67ce6d" providerId="ADAL" clId="{183CBB3B-E3C9-0042-A803-A2842F8B93AF}" dt="2020-09-28T09:41:32.726" v="6" actId="478"/>
          <ac:spMkLst>
            <pc:docMk/>
            <pc:sldMk cId="1221032343" sldId="762"/>
            <ac:spMk id="2" creationId="{5DD57505-F745-6C40-8EBC-0251B283F7AE}"/>
          </ac:spMkLst>
        </pc:spChg>
      </pc:sldChg>
      <pc:sldChg chg="modSp mod">
        <pc:chgData name="Foppa, Pedro" userId="78b15ebb-14ab-45f0-97b3-f50a9b67ce6d" providerId="ADAL" clId="{183CBB3B-E3C9-0042-A803-A2842F8B93AF}" dt="2020-09-23T14:50:26.592" v="5" actId="255"/>
        <pc:sldMkLst>
          <pc:docMk/>
          <pc:sldMk cId="3925396297" sldId="765"/>
        </pc:sldMkLst>
        <pc:spChg chg="mod">
          <ac:chgData name="Foppa, Pedro" userId="78b15ebb-14ab-45f0-97b3-f50a9b67ce6d" providerId="ADAL" clId="{183CBB3B-E3C9-0042-A803-A2842F8B93AF}" dt="2020-09-23T14:50:26.592" v="5" actId="255"/>
          <ac:spMkLst>
            <pc:docMk/>
            <pc:sldMk cId="3925396297" sldId="765"/>
            <ac:spMk id="5" creationId="{197A95BA-358C-D84E-99A6-B3A44419E6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14/04/2021</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14/04/2021</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1667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55466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11</a:t>
            </a:fld>
            <a:endParaRPr lang="en-GB"/>
          </a:p>
        </p:txBody>
      </p:sp>
    </p:spTree>
    <p:extLst>
      <p:ext uri="{BB962C8B-B14F-4D97-AF65-F5344CB8AC3E}">
        <p14:creationId xmlns:p14="http://schemas.microsoft.com/office/powerpoint/2010/main" val="736782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branching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reverting</a:t>
            </a:r>
            <a:endParaRPr lang="en-US" dirty="0">
              <a:latin typeface="+mj-l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10</a:t>
            </a:fld>
            <a:endParaRPr lang="en-GB"/>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a:spcAft>
                <a:spcPts val="0"/>
              </a:spcAft>
            </a:pPr>
            <a:r>
              <a:rPr lang="en-GB" dirty="0">
                <a:solidFill>
                  <a:srgbClr val="212529"/>
                </a:solidFill>
                <a:latin typeface="Montserrat"/>
                <a:ea typeface="Montserrat"/>
                <a:cs typeface="Montserrat"/>
                <a:sym typeface="Montserrat"/>
              </a:rPr>
              <a:t>Reverting in Git is a forward-moving way of undoing changes on a repository.</a:t>
            </a:r>
          </a:p>
          <a:p>
            <a:pPr lvl="0">
              <a:spcAft>
                <a:spcPts val="0"/>
              </a:spcAft>
            </a:pPr>
            <a:endParaRPr lang="en-GB" dirty="0">
              <a:solidFill>
                <a:srgbClr val="212529"/>
              </a:solidFill>
              <a:latin typeface="Montserrat"/>
              <a:ea typeface="Montserrat"/>
              <a:cs typeface="Montserrat"/>
              <a:sym typeface="Montserrat"/>
            </a:endParaRPr>
          </a:p>
          <a:p>
            <a:pPr lvl="0">
              <a:spcAft>
                <a:spcPts val="0"/>
              </a:spcAft>
            </a:pPr>
            <a:endParaRPr lang="en-GB" sz="2000" b="1" dirty="0">
              <a:solidFill>
                <a:srgbClr val="212529"/>
              </a:solidFill>
              <a:latin typeface="Montserrat"/>
              <a:ea typeface="Montserrat"/>
              <a:cs typeface="Montserrat"/>
              <a:sym typeface="Montserrat"/>
            </a:endParaRPr>
          </a:p>
          <a:p>
            <a:pPr lvl="0">
              <a:spcAft>
                <a:spcPts val="0"/>
              </a:spcAft>
            </a:pPr>
            <a:r>
              <a:rPr lang="en-GB" sz="2000" b="1" dirty="0">
                <a:solidFill>
                  <a:schemeClr val="dk1"/>
                </a:solidFill>
                <a:latin typeface="Montserrat"/>
                <a:ea typeface="Montserrat"/>
                <a:cs typeface="Montserrat"/>
                <a:sym typeface="Montserrat"/>
              </a:rPr>
              <a:t>Reviewing the history of a repository</a:t>
            </a:r>
            <a:endParaRPr lang="en-GB" sz="2000" dirty="0">
              <a:solidFill>
                <a:srgbClr val="212529"/>
              </a:solidFill>
              <a:latin typeface="Montserrat"/>
              <a:ea typeface="Montserrat"/>
              <a:cs typeface="Montserrat"/>
              <a:sym typeface="Montserrat"/>
            </a:endParaRPr>
          </a:p>
          <a:p>
            <a:pPr marL="596900" lvl="1" indent="0">
              <a:spcAft>
                <a:spcPts val="0"/>
              </a:spcAft>
              <a:buNone/>
            </a:pPr>
            <a:endParaRPr lang="en-GB" dirty="0"/>
          </a:p>
        </p:txBody>
      </p:sp>
      <p:graphicFrame>
        <p:nvGraphicFramePr>
          <p:cNvPr id="5" name="Google Shape;116;p22">
            <a:extLst>
              <a:ext uri="{FF2B5EF4-FFF2-40B4-BE49-F238E27FC236}">
                <a16:creationId xmlns:a16="http://schemas.microsoft.com/office/drawing/2014/main" id="{B44EEA08-FDB5-764D-B843-91D3847244F5}"/>
              </a:ext>
            </a:extLst>
          </p:cNvPr>
          <p:cNvGraphicFramePr/>
          <p:nvPr>
            <p:extLst>
              <p:ext uri="{D42A27DB-BD31-4B8C-83A1-F6EECF244321}">
                <p14:modId xmlns:p14="http://schemas.microsoft.com/office/powerpoint/2010/main" val="4172099866"/>
              </p:ext>
            </p:extLst>
          </p:nvPr>
        </p:nvGraphicFramePr>
        <p:xfrm>
          <a:off x="5429255" y="3281440"/>
          <a:ext cx="5943600" cy="2463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of the current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Passing an argument through allows you to display the commit history of a specific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a:t>
                      </a:r>
                      <a:r>
                        <a:rPr lang="en-GB" sz="1400" b="0" i="0" dirty="0" err="1">
                          <a:latin typeface="Consolas" panose="020B0609020204030204" pitchFamily="49" charset="0"/>
                          <a:ea typeface="Fira Mono" panose="020B0509050000020004" pitchFamily="49" charset="0"/>
                          <a:cs typeface="Source Code Pro"/>
                          <a:sym typeface="Source Code Pro"/>
                        </a:rPr>
                        <a:t>oneline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a simplified view of the commit history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--branches=*</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for all branches in the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724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399600" lvl="0" indent="-342900">
              <a:spcAft>
                <a:spcPts val="1600"/>
              </a:spcAft>
              <a:buSzPct val="125000"/>
              <a:buFont typeface="Arial" panose="020B0604020202020204" pitchFamily="34" charset="0"/>
              <a:buChar char="•"/>
            </a:pPr>
            <a:r>
              <a:rPr lang="en-GB" dirty="0"/>
              <a:t>When you run git log, it should look like this</a:t>
            </a:r>
            <a:endParaRPr lang="en-US" dirty="0"/>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US" dirty="0">
                <a:latin typeface="+mj-lt"/>
              </a:rPr>
              <a:t>Git Log</a:t>
            </a:r>
            <a:endParaRPr lang="en-GB" dirty="0">
              <a:latin typeface="+mj-lt"/>
            </a:endParaRPr>
          </a:p>
        </p:txBody>
      </p:sp>
      <p:pic>
        <p:nvPicPr>
          <p:cNvPr id="4" name="Google Shape;123;p23">
            <a:extLst>
              <a:ext uri="{FF2B5EF4-FFF2-40B4-BE49-F238E27FC236}">
                <a16:creationId xmlns:a16="http://schemas.microsoft.com/office/drawing/2014/main" id="{7AA4723E-97B1-F24D-B90C-23441F33D89F}"/>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t="3728" b="40790"/>
          <a:stretch/>
        </p:blipFill>
        <p:spPr>
          <a:xfrm>
            <a:off x="4270342" y="1857296"/>
            <a:ext cx="7752913" cy="3143408"/>
          </a:xfrm>
          <a:prstGeom prst="rect">
            <a:avLst/>
          </a:prstGeom>
          <a:noFill/>
          <a:ln>
            <a:noFill/>
          </a:ln>
        </p:spPr>
      </p:pic>
    </p:spTree>
    <p:extLst>
      <p:ext uri="{BB962C8B-B14F-4D97-AF65-F5344CB8AC3E}">
        <p14:creationId xmlns:p14="http://schemas.microsoft.com/office/powerpoint/2010/main" val="302915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DB29EB-43EF-A143-BA3B-934917B2ABD8}"/>
              </a:ext>
            </a:extLst>
          </p:cNvPr>
          <p:cNvSpPr>
            <a:spLocks noGrp="1"/>
          </p:cNvSpPr>
          <p:nvPr>
            <p:ph type="body" sz="quarter" idx="10"/>
          </p:nvPr>
        </p:nvSpPr>
        <p:spPr/>
        <p:txBody>
          <a:bodyPr/>
          <a:lstStyle/>
          <a:p>
            <a:r>
              <a:rPr lang="en-GB" b="1" dirty="0">
                <a:latin typeface="+mj-lt"/>
                <a:ea typeface="Montserrat"/>
                <a:cs typeface="Montserrat"/>
                <a:sym typeface="Montserrat"/>
              </a:rPr>
              <a:t>Reverting to a previous commit</a:t>
            </a:r>
            <a:endParaRPr lang="en-US" dirty="0">
              <a:latin typeface="+mj-lt"/>
            </a:endParaRPr>
          </a:p>
        </p:txBody>
      </p:sp>
      <p:sp>
        <p:nvSpPr>
          <p:cNvPr id="6" name="Text Placeholder 5">
            <a:extLst>
              <a:ext uri="{FF2B5EF4-FFF2-40B4-BE49-F238E27FC236}">
                <a16:creationId xmlns:a16="http://schemas.microsoft.com/office/drawing/2014/main" id="{4819EAB3-EF6B-C845-AB60-4D8701E1C342}"/>
              </a:ext>
            </a:extLst>
          </p:cNvPr>
          <p:cNvSpPr>
            <a:spLocks noGrp="1"/>
          </p:cNvSpPr>
          <p:nvPr>
            <p:ph type="body" sz="quarter" idx="15"/>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Here you would refer to a commits hash code e.g. 483856a</a:t>
            </a:r>
          </a:p>
          <a:p>
            <a:endParaRPr lang="en-US" dirty="0"/>
          </a:p>
        </p:txBody>
      </p:sp>
      <p:sp>
        <p:nvSpPr>
          <p:cNvPr id="2" name="Slide Number Placeholder 1">
            <a:extLst>
              <a:ext uri="{FF2B5EF4-FFF2-40B4-BE49-F238E27FC236}">
                <a16:creationId xmlns:a16="http://schemas.microsoft.com/office/drawing/2014/main" id="{D11962F5-A639-B045-8C14-E845103CAE7A}"/>
              </a:ext>
            </a:extLst>
          </p:cNvPr>
          <p:cNvSpPr>
            <a:spLocks noGrp="1"/>
          </p:cNvSpPr>
          <p:nvPr>
            <p:ph type="sldNum" sz="quarter" idx="4"/>
          </p:nvPr>
        </p:nvSpPr>
        <p:spPr/>
        <p:txBody>
          <a:bodyPr/>
          <a:lstStyle/>
          <a:p>
            <a:fld id="{EF892D59-8F09-EF4B-AD6D-DA609442F868}" type="slidenum">
              <a:rPr lang="en-GB" smtClean="0"/>
              <a:pPr/>
              <a:t>12</a:t>
            </a:fld>
            <a:endParaRPr lang="en-GB"/>
          </a:p>
        </p:txBody>
      </p:sp>
      <p:graphicFrame>
        <p:nvGraphicFramePr>
          <p:cNvPr id="7" name="Google Shape;130;p24">
            <a:extLst>
              <a:ext uri="{FF2B5EF4-FFF2-40B4-BE49-F238E27FC236}">
                <a16:creationId xmlns:a16="http://schemas.microsoft.com/office/drawing/2014/main" id="{F98E3110-B9D7-3146-93E1-07AC11F227BF}"/>
              </a:ext>
            </a:extLst>
          </p:cNvPr>
          <p:cNvGraphicFramePr/>
          <p:nvPr>
            <p:extLst>
              <p:ext uri="{D42A27DB-BD31-4B8C-83A1-F6EECF244321}">
                <p14:modId xmlns:p14="http://schemas.microsoft.com/office/powerpoint/2010/main" val="2729441180"/>
              </p:ext>
            </p:extLst>
          </p:nvPr>
        </p:nvGraphicFramePr>
        <p:xfrm>
          <a:off x="5451666" y="1765184"/>
          <a:ext cx="5943600" cy="2336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new commit that reverts changes to the code its state at the specified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HEAD</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a new commit that reverts the repository back to the state of the previous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reset</a:t>
                      </a:r>
                      <a:r>
                        <a:rPr lang="en-GB" sz="1400" b="0" i="0" dirty="0">
                          <a:latin typeface="Consolas" panose="020B0609020204030204" pitchFamily="49" charset="0"/>
                          <a:ea typeface="Fira Mono" panose="020B0509050000020004" pitchFamily="49" charset="0"/>
                          <a:cs typeface="Source Code Pro"/>
                          <a:sym typeface="Source Code Pro"/>
                        </a:rPr>
                        <a:t> --hard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Reverts changes to the code to the state at the specified commit and discards the history after that point</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097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A77966-9428-0044-ACC1-7C0B4DC0B9CB}"/>
              </a:ext>
            </a:extLst>
          </p:cNvPr>
          <p:cNvSpPr>
            <a:spLocks noGrp="1"/>
          </p:cNvSpPr>
          <p:nvPr>
            <p:ph type="body" sz="quarter" idx="15"/>
          </p:nvPr>
        </p:nvSpPr>
        <p:spPr/>
        <p:txBody>
          <a:bodyPr/>
          <a:lstStyle/>
          <a:p>
            <a:pPr marL="127000">
              <a:spcAft>
                <a:spcPts val="0"/>
              </a:spcAft>
              <a:buClr>
                <a:schemeClr val="dk1"/>
              </a:buClr>
              <a:buSzPct val="125000"/>
            </a:pPr>
            <a:r>
              <a:rPr lang="en-GB" sz="2000" dirty="0">
                <a:solidFill>
                  <a:schemeClr val="dk1"/>
                </a:solidFill>
                <a:latin typeface="Fira Mono" panose="020B0509050000020004" pitchFamily="49" charset="0"/>
                <a:ea typeface="Fira Mono" panose="020B0509050000020004" pitchFamily="49" charset="0"/>
                <a:cs typeface="Montserrat"/>
                <a:sym typeface="Montserrat"/>
              </a:rPr>
              <a:t>git reset --hard bcabb84</a:t>
            </a:r>
            <a:endParaRPr lang="en-GB" sz="2000" b="1" dirty="0">
              <a:solidFill>
                <a:schemeClr val="dk1"/>
              </a:solidFill>
              <a:latin typeface="Fira Mono" panose="020B0509050000020004" pitchFamily="49" charset="0"/>
              <a:ea typeface="Fira Mono" panose="020B0509050000020004" pitchFamily="49" charset="0"/>
              <a:cs typeface="Montserrat"/>
              <a:sym typeface="Montserrat"/>
            </a:endParaRPr>
          </a:p>
          <a:p>
            <a:pPr marL="457200" lvl="0" indent="-330200">
              <a:spcAft>
                <a:spcPts val="0"/>
              </a:spcAft>
              <a:buClr>
                <a:schemeClr val="dk1"/>
              </a:buClr>
              <a:buSzPct val="125000"/>
              <a:buFont typeface="Arial" panose="020B0604020202020204" pitchFamily="34" charset="0"/>
              <a:buChar char="•"/>
            </a:pPr>
            <a:endParaRPr lang="en-GB" sz="2000" b="1" dirty="0">
              <a:solidFill>
                <a:schemeClr val="dk1"/>
              </a:solidFill>
              <a:latin typeface="Montserrat"/>
              <a:ea typeface="Montserrat"/>
              <a:cs typeface="Montserrat"/>
              <a:sym typeface="Montserrat"/>
            </a:endParaRPr>
          </a:p>
          <a:p>
            <a:pPr marL="399600" lvl="0" indent="-330200">
              <a:spcAft>
                <a:spcPts val="0"/>
              </a:spcAft>
              <a:buClr>
                <a:schemeClr val="dk1"/>
              </a:buClr>
              <a:buSzPct val="125000"/>
              <a:buFont typeface="Arial" panose="020B0604020202020204" pitchFamily="34" charset="0"/>
              <a:buChar char="•"/>
            </a:pPr>
            <a:r>
              <a:rPr lang="en-GB" sz="2000" b="1" dirty="0">
                <a:solidFill>
                  <a:schemeClr val="dk1"/>
                </a:solidFill>
                <a:latin typeface="Montserrat"/>
                <a:ea typeface="Montserrat"/>
                <a:cs typeface="Montserrat"/>
                <a:sym typeface="Montserrat"/>
              </a:rPr>
              <a:t>This command will return the state to the selected commit</a:t>
            </a:r>
          </a:p>
          <a:p>
            <a:pPr marL="1054100" lvl="2" indent="0">
              <a:spcAft>
                <a:spcPts val="0"/>
              </a:spcAft>
              <a:buClr>
                <a:schemeClr val="dk1"/>
              </a:buClr>
              <a:buSzPct val="90000"/>
              <a:buNone/>
            </a:pPr>
            <a:endParaRPr lang="en-GB" sz="600" dirty="0">
              <a:solidFill>
                <a:schemeClr val="dk1"/>
              </a:solidFill>
              <a:latin typeface="Montserrat"/>
              <a:ea typeface="Montserrat"/>
              <a:cs typeface="Montserrat"/>
              <a:sym typeface="Montserrat"/>
            </a:endParaRPr>
          </a:p>
          <a:p>
            <a:pPr marL="882000" lvl="1" indent="-317500">
              <a:spcAft>
                <a:spcPts val="0"/>
              </a:spcAft>
              <a:buClr>
                <a:schemeClr val="dk1"/>
              </a:buClr>
            </a:pPr>
            <a:r>
              <a:rPr lang="en-GB" dirty="0">
                <a:solidFill>
                  <a:schemeClr val="dk1"/>
                </a:solidFill>
                <a:latin typeface="Montserrat"/>
                <a:ea typeface="Montserrat"/>
                <a:cs typeface="Montserrat"/>
                <a:sym typeface="Montserrat"/>
              </a:rPr>
              <a:t>Using Revert to go Back to the Latest Commit</a:t>
            </a:r>
          </a:p>
          <a:p>
            <a:pPr marL="914400" lvl="1" indent="-317500">
              <a:spcAft>
                <a:spcPts val="0"/>
              </a:spcAft>
              <a:buClr>
                <a:schemeClr val="dk1"/>
              </a:buClr>
            </a:pPr>
            <a:endParaRPr lang="en-GB" sz="600" dirty="0">
              <a:solidFill>
                <a:schemeClr val="dk1"/>
              </a:solidFill>
              <a:latin typeface="Montserrat"/>
              <a:ea typeface="Montserrat"/>
              <a:cs typeface="Montserrat"/>
              <a:sym typeface="Montserrat"/>
            </a:endParaRP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Fira Mono" panose="020B0509050000020004" pitchFamily="49" charset="0"/>
                <a:ea typeface="Fira Mono" panose="020B0509050000020004" pitchFamily="49" charset="0"/>
                <a:cs typeface="Montserrat"/>
                <a:sym typeface="Montserrat"/>
              </a:rPr>
              <a:t>git reset --hard</a:t>
            </a:r>
          </a:p>
          <a:p>
            <a:pPr marL="1371600" lvl="2" indent="-317500">
              <a:spcAft>
                <a:spcPts val="0"/>
              </a:spcAft>
              <a:buClr>
                <a:schemeClr val="dk1"/>
              </a:buClr>
              <a:buSzPct val="90000"/>
              <a:buFont typeface="Courier New" panose="02070309020205020404" pitchFamily="49" charset="0"/>
              <a:buChar char="o"/>
            </a:pPr>
            <a:endParaRPr lang="en-GB" sz="1400" dirty="0">
              <a:solidFill>
                <a:schemeClr val="dk1"/>
              </a:solidFill>
              <a:latin typeface="Fira Mono" panose="020B0509050000020004" pitchFamily="49" charset="0"/>
              <a:ea typeface="Fira Mono" panose="020B0509050000020004" pitchFamily="49" charset="0"/>
              <a:cs typeface="Montserrat"/>
              <a:sym typeface="Montserrat"/>
            </a:endParaRPr>
          </a:p>
        </p:txBody>
      </p:sp>
      <p:sp>
        <p:nvSpPr>
          <p:cNvPr id="4" name="Slide Number Placeholder 3">
            <a:extLst>
              <a:ext uri="{FF2B5EF4-FFF2-40B4-BE49-F238E27FC236}">
                <a16:creationId xmlns:a16="http://schemas.microsoft.com/office/drawing/2014/main" id="{F56D8B6A-8371-E847-AA08-F127CD989E0C}"/>
              </a:ext>
            </a:extLst>
          </p:cNvPr>
          <p:cNvSpPr>
            <a:spLocks noGrp="1"/>
          </p:cNvSpPr>
          <p:nvPr>
            <p:ph type="sldNum" sz="quarter" idx="4"/>
          </p:nvPr>
        </p:nvSpPr>
        <p:spPr/>
        <p:txBody>
          <a:bodyPr/>
          <a:lstStyle/>
          <a:p>
            <a:fld id="{EF892D59-8F09-EF4B-AD6D-DA609442F868}" type="slidenum">
              <a:rPr lang="en-GB" smtClean="0"/>
              <a:pPr/>
              <a:t>13</a:t>
            </a:fld>
            <a:endParaRPr lang="en-GB"/>
          </a:p>
        </p:txBody>
      </p:sp>
      <p:sp>
        <p:nvSpPr>
          <p:cNvPr id="5" name="Text Placeholder 4">
            <a:extLst>
              <a:ext uri="{FF2B5EF4-FFF2-40B4-BE49-F238E27FC236}">
                <a16:creationId xmlns:a16="http://schemas.microsoft.com/office/drawing/2014/main" id="{8B4466C8-B39C-2A40-92A9-C24117A732C3}"/>
              </a:ext>
            </a:extLst>
          </p:cNvPr>
          <p:cNvSpPr>
            <a:spLocks noGrp="1"/>
          </p:cNvSpPr>
          <p:nvPr>
            <p:ph type="body" sz="quarter" idx="10"/>
          </p:nvPr>
        </p:nvSpPr>
        <p:spPr/>
        <p:txBody>
          <a:bodyPr/>
          <a:lstStyle/>
          <a:p>
            <a:r>
              <a:rPr lang="en-GB" b="1" dirty="0">
                <a:latin typeface="+mj-lt"/>
                <a:ea typeface="Montserrat"/>
                <a:cs typeface="Montserrat"/>
                <a:sym typeface="Montserrat"/>
              </a:rPr>
              <a:t>Reverting with reset</a:t>
            </a:r>
            <a:endParaRPr lang="en-US" dirty="0">
              <a:latin typeface="+mj-lt"/>
            </a:endParaRPr>
          </a:p>
        </p:txBody>
      </p:sp>
    </p:spTree>
    <p:extLst>
      <p:ext uri="{BB962C8B-B14F-4D97-AF65-F5344CB8AC3E}">
        <p14:creationId xmlns:p14="http://schemas.microsoft.com/office/powerpoint/2010/main" val="347286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solidFill>
                  <a:schemeClr val="dk1"/>
                </a:solidFill>
                <a:latin typeface="Montserrat"/>
                <a:ea typeface="Montserrat"/>
                <a:cs typeface="Montserrat"/>
                <a:sym typeface="Montserrat"/>
              </a:rPr>
              <a:t>Branching in Git helps us to define workflows that make sure the code that's being delivered is in the best state possible. That way, we minimise risks for any errors or crashes.</a:t>
            </a:r>
          </a:p>
          <a:p>
            <a:pPr lvl="0">
              <a:spcBef>
                <a:spcPts val="1200"/>
              </a:spcBef>
              <a:spcAft>
                <a:spcPts val="0"/>
              </a:spcAft>
            </a:pPr>
            <a:r>
              <a:rPr lang="en-GB" dirty="0">
                <a:solidFill>
                  <a:schemeClr val="dk1"/>
                </a:solidFill>
                <a:latin typeface="Montserrat"/>
                <a:ea typeface="Montserrat"/>
                <a:cs typeface="Montserrat"/>
                <a:sym typeface="Montserrat"/>
              </a:rPr>
              <a:t>With Version Control Systems, like Git, we can separate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the codebase on many different branches.</a:t>
            </a:r>
          </a:p>
          <a:p>
            <a:pPr lvl="0">
              <a:spcBef>
                <a:spcPts val="1200"/>
              </a:spcBef>
              <a:spcAft>
                <a:spcPts val="1200"/>
              </a:spcAft>
              <a:buClr>
                <a:schemeClr val="dk1"/>
              </a:buClr>
              <a:buSzPts val="1100"/>
            </a:pPr>
            <a:r>
              <a:rPr lang="en-GB" dirty="0">
                <a:solidFill>
                  <a:schemeClr val="dk1"/>
                </a:solidFill>
                <a:latin typeface="Montserrat"/>
                <a:ea typeface="Montserrat"/>
                <a:cs typeface="Montserrat"/>
                <a:sym typeface="Montserrat"/>
              </a:rPr>
              <a:t>This feature can be utilised for isolating the development and testing of new features from working code that is running on a production environment.</a:t>
            </a:r>
          </a:p>
          <a:p>
            <a:pPr marL="285750" indent="-285750">
              <a:spcAft>
                <a:spcPts val="1251"/>
              </a:spcAft>
              <a:buSzPct val="125000"/>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 dirty="0"/>
              <a:t>branching</a:t>
            </a:r>
            <a:endParaRPr lang="en-GB" dirty="0">
              <a:latin typeface="+mj-lt"/>
            </a:endParaRPr>
          </a:p>
        </p:txBody>
      </p:sp>
    </p:spTree>
    <p:extLst>
      <p:ext uri="{BB962C8B-B14F-4D97-AF65-F5344CB8AC3E}">
        <p14:creationId xmlns:p14="http://schemas.microsoft.com/office/powerpoint/2010/main" val="33292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a:t>
            </a:r>
            <a:endParaRPr lang="en-US" dirty="0">
              <a:solidFill>
                <a:srgbClr val="FF0000"/>
              </a:solidFill>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3</a:t>
            </a:fld>
            <a:endParaRPr lang="en-GB"/>
          </a:p>
        </p:txBody>
      </p:sp>
      <p:pic>
        <p:nvPicPr>
          <p:cNvPr id="6" name="Picture 5" descr="Diagram&#10;&#10;Description automatically generated">
            <a:extLst>
              <a:ext uri="{FF2B5EF4-FFF2-40B4-BE49-F238E27FC236}">
                <a16:creationId xmlns:a16="http://schemas.microsoft.com/office/drawing/2014/main" id="{7D17A8A7-D8BA-834B-A0AE-D8FB84EA35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3754" y="75414"/>
            <a:ext cx="5940448" cy="6733888"/>
          </a:xfrm>
          <a:prstGeom prst="rect">
            <a:avLst/>
          </a:prstGeom>
        </p:spPr>
      </p:pic>
    </p:spTree>
    <p:extLst>
      <p:ext uri="{BB962C8B-B14F-4D97-AF65-F5344CB8AC3E}">
        <p14:creationId xmlns:p14="http://schemas.microsoft.com/office/powerpoint/2010/main" val="122103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New Application Features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4</a:t>
            </a:fld>
            <a:endParaRPr lang="en-GB"/>
          </a:p>
        </p:txBody>
      </p:sp>
      <p:pic>
        <p:nvPicPr>
          <p:cNvPr id="11" name="Picture 10" descr="A picture containing shape&#10;&#10;Description automatically generated">
            <a:extLst>
              <a:ext uri="{FF2B5EF4-FFF2-40B4-BE49-F238E27FC236}">
                <a16:creationId xmlns:a16="http://schemas.microsoft.com/office/drawing/2014/main" id="{49279F54-69AB-FB4F-A85F-7F154085F36F}"/>
              </a:ext>
            </a:extLst>
          </p:cNvPr>
          <p:cNvPicPr>
            <a:picLocks noChangeAspect="1"/>
          </p:cNvPicPr>
          <p:nvPr/>
        </p:nvPicPr>
        <p:blipFill>
          <a:blip r:embed="rId2"/>
          <a:stretch>
            <a:fillRect/>
          </a:stretch>
        </p:blipFill>
        <p:spPr>
          <a:xfrm>
            <a:off x="4992690" y="94267"/>
            <a:ext cx="6140366" cy="6524139"/>
          </a:xfrm>
          <a:prstGeom prst="rect">
            <a:avLst/>
          </a:prstGeom>
        </p:spPr>
      </p:pic>
    </p:spTree>
    <p:extLst>
      <p:ext uri="{BB962C8B-B14F-4D97-AF65-F5344CB8AC3E}">
        <p14:creationId xmlns:p14="http://schemas.microsoft.com/office/powerpoint/2010/main" val="392539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a:t>
            </a:r>
            <a:endParaRPr lang="en-US" dirty="0">
              <a:solidFill>
                <a:srgbClr val="FF0000"/>
              </a:solidFill>
            </a:endParaRPr>
          </a:p>
          <a:p>
            <a:r>
              <a:rPr lang="en-GB" sz="2000" b="1" dirty="0">
                <a:latin typeface="+mj-lt"/>
                <a:ea typeface="Montserrat"/>
                <a:cs typeface="Montserrat"/>
                <a:sym typeface="Montserrat"/>
              </a:rPr>
              <a:t>releases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5</a:t>
            </a:fld>
            <a:endParaRPr lang="en-GB"/>
          </a:p>
        </p:txBody>
      </p:sp>
      <p:pic>
        <p:nvPicPr>
          <p:cNvPr id="9" name="Picture 8" descr="Diagram&#10;&#10;Description automatically generated">
            <a:extLst>
              <a:ext uri="{FF2B5EF4-FFF2-40B4-BE49-F238E27FC236}">
                <a16:creationId xmlns:a16="http://schemas.microsoft.com/office/drawing/2014/main" id="{73E4708B-30E5-8E41-9029-913F7713D8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5265" y="1403737"/>
            <a:ext cx="4213860" cy="4122420"/>
          </a:xfrm>
          <a:prstGeom prst="rect">
            <a:avLst/>
          </a:prstGeom>
        </p:spPr>
      </p:pic>
    </p:spTree>
    <p:extLst>
      <p:ext uri="{BB962C8B-B14F-4D97-AF65-F5344CB8AC3E}">
        <p14:creationId xmlns:p14="http://schemas.microsoft.com/office/powerpoint/2010/main" val="185926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Hot fixes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6</a:t>
            </a:fld>
            <a:endParaRPr lang="en-GB"/>
          </a:p>
        </p:txBody>
      </p:sp>
      <p:sp>
        <p:nvSpPr>
          <p:cNvPr id="9" name="TextBox 8">
            <a:extLst>
              <a:ext uri="{FF2B5EF4-FFF2-40B4-BE49-F238E27FC236}">
                <a16:creationId xmlns:a16="http://schemas.microsoft.com/office/drawing/2014/main" id="{3900D041-B976-6948-A37B-F427D0002014}"/>
              </a:ext>
            </a:extLst>
          </p:cNvPr>
          <p:cNvSpPr txBox="1"/>
          <p:nvPr/>
        </p:nvSpPr>
        <p:spPr>
          <a:xfrm>
            <a:off x="-1291771" y="159657"/>
            <a:ext cx="0" cy="0"/>
          </a:xfrm>
          <a:prstGeom prst="rect">
            <a:avLst/>
          </a:prstGeom>
        </p:spPr>
        <p:txBody>
          <a:bodyPr vert="horz" wrap="none" lIns="0" tIns="0" rIns="0" bIns="0" rtlCol="0" anchor="t" anchorCtr="0">
            <a:normAutofit fontScale="25000" lnSpcReduction="20000"/>
          </a:bodyPr>
          <a:lstStyle/>
          <a:p>
            <a:pPr algn="l"/>
            <a:endParaRPr lang="en-US" dirty="0"/>
          </a:p>
        </p:txBody>
      </p:sp>
      <p:pic>
        <p:nvPicPr>
          <p:cNvPr id="6" name="Picture 5">
            <a:extLst>
              <a:ext uri="{FF2B5EF4-FFF2-40B4-BE49-F238E27FC236}">
                <a16:creationId xmlns:a16="http://schemas.microsoft.com/office/drawing/2014/main" id="{72100E77-8730-4EBD-9905-E91F9B895C0E}"/>
              </a:ext>
            </a:extLst>
          </p:cNvPr>
          <p:cNvPicPr>
            <a:picLocks noChangeAspect="1"/>
          </p:cNvPicPr>
          <p:nvPr/>
        </p:nvPicPr>
        <p:blipFill>
          <a:blip r:embed="rId2"/>
          <a:stretch>
            <a:fillRect/>
          </a:stretch>
        </p:blipFill>
        <p:spPr>
          <a:xfrm>
            <a:off x="5966161" y="1992582"/>
            <a:ext cx="4912639" cy="3585234"/>
          </a:xfrm>
          <a:prstGeom prst="rect">
            <a:avLst/>
          </a:prstGeom>
        </p:spPr>
      </p:pic>
    </p:spTree>
    <p:extLst>
      <p:ext uri="{BB962C8B-B14F-4D97-AF65-F5344CB8AC3E}">
        <p14:creationId xmlns:p14="http://schemas.microsoft.com/office/powerpoint/2010/main" val="1476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E8EB44-223A-F74B-9B5D-A6E9112D51CE}"/>
              </a:ext>
            </a:extLst>
          </p:cNvPr>
          <p:cNvSpPr>
            <a:spLocks noGrp="1"/>
          </p:cNvSpPr>
          <p:nvPr>
            <p:ph type="body" sz="quarter" idx="15"/>
          </p:nvPr>
        </p:nvSpPr>
        <p:spPr/>
        <p:txBody>
          <a:bodyPr/>
          <a:lstStyle/>
          <a:p>
            <a:endParaRPr lang="en-US" dirty="0"/>
          </a:p>
        </p:txBody>
      </p:sp>
      <p:sp>
        <p:nvSpPr>
          <p:cNvPr id="5" name="Text Placeholder 4"/>
          <p:cNvSpPr>
            <a:spLocks noGrp="1"/>
          </p:cNvSpPr>
          <p:nvPr>
            <p:ph type="body" sz="quarter" idx="10"/>
          </p:nvPr>
        </p:nvSpPr>
        <p:spPr/>
        <p:txBody>
          <a:bodyPr/>
          <a:lstStyle/>
          <a:p>
            <a:r>
              <a:rPr lang="en-GB" dirty="0"/>
              <a:t>Cre</a:t>
            </a:r>
            <a:r>
              <a:rPr lang="en-GB" dirty="0">
                <a:latin typeface="+mj-lt"/>
              </a:rPr>
              <a:t>ati</a:t>
            </a:r>
            <a:r>
              <a:rPr lang="en-GB" dirty="0"/>
              <a:t>ng and Branches</a:t>
            </a:r>
          </a:p>
        </p:txBody>
      </p:sp>
      <p:graphicFrame>
        <p:nvGraphicFramePr>
          <p:cNvPr id="4" name="Google Shape;96;p19">
            <a:extLst>
              <a:ext uri="{FF2B5EF4-FFF2-40B4-BE49-F238E27FC236}">
                <a16:creationId xmlns:a16="http://schemas.microsoft.com/office/drawing/2014/main" id="{517627BF-F289-FE42-BC07-E0FA162F04CF}"/>
              </a:ext>
            </a:extLst>
          </p:cNvPr>
          <p:cNvGraphicFramePr/>
          <p:nvPr>
            <p:extLst>
              <p:ext uri="{D42A27DB-BD31-4B8C-83A1-F6EECF244321}">
                <p14:modId xmlns:p14="http://schemas.microsoft.com/office/powerpoint/2010/main" val="153336886"/>
              </p:ext>
            </p:extLst>
          </p:nvPr>
        </p:nvGraphicFramePr>
        <p:xfrm>
          <a:off x="5037136" y="2061185"/>
          <a:ext cx="6770688" cy="2886501"/>
        </p:xfrm>
        <a:graphic>
          <a:graphicData uri="http://schemas.openxmlformats.org/drawingml/2006/table">
            <a:tbl>
              <a:tblPr>
                <a:noFill/>
              </a:tblPr>
              <a:tblGrid>
                <a:gridCol w="4144345">
                  <a:extLst>
                    <a:ext uri="{9D8B030D-6E8A-4147-A177-3AD203B41FA5}">
                      <a16:colId xmlns:a16="http://schemas.microsoft.com/office/drawing/2014/main" val="20000"/>
                    </a:ext>
                  </a:extLst>
                </a:gridCol>
                <a:gridCol w="2626343">
                  <a:extLst>
                    <a:ext uri="{9D8B030D-6E8A-4147-A177-3AD203B41FA5}">
                      <a16:colId xmlns:a16="http://schemas.microsoft.com/office/drawing/2014/main" val="20001"/>
                    </a:ext>
                  </a:extLst>
                </a:gridCol>
              </a:tblGrid>
              <a:tr h="313779">
                <a:tc>
                  <a:txBody>
                    <a:bodyPr/>
                    <a:lstStyle/>
                    <a:p>
                      <a:pPr marL="0" lvl="0" indent="0" algn="l" rtl="0">
                        <a:spcBef>
                          <a:spcPts val="0"/>
                        </a:spcBef>
                        <a:spcAft>
                          <a:spcPts val="0"/>
                        </a:spcAft>
                        <a:buNone/>
                      </a:pPr>
                      <a:r>
                        <a:rPr lang="en-GB" sz="1200" b="1" dirty="0">
                          <a:latin typeface="Montserrat"/>
                          <a:ea typeface="Montserrat"/>
                          <a:cs typeface="Montserrat"/>
                          <a:sym typeface="Montserrat"/>
                        </a:rPr>
                        <a:t>Command</a:t>
                      </a:r>
                      <a:endParaRPr sz="1200" b="1" dirty="0">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dirty="0">
                          <a:latin typeface="Montserrat"/>
                          <a:ea typeface="Montserrat"/>
                          <a:cs typeface="Montserrat"/>
                          <a:sym typeface="Montserrat"/>
                        </a:rPr>
                        <a:t>Function</a:t>
                      </a:r>
                      <a:endParaRPr sz="1200" b="1" dirty="0">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 all branches in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[NEW_BRANCH_NAME]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 a new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Switch to a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Switch to a branch; create branch if it doesn’t exist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-d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Delete a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5"/>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push</a:t>
                      </a:r>
                      <a:r>
                        <a:rPr lang="en-GB" sz="1400" b="0" i="0" dirty="0">
                          <a:latin typeface="Consolas" panose="020B0609020204030204" pitchFamily="49" charset="0"/>
                          <a:ea typeface="Fira Mono" panose="020B0509050000020004" pitchFamily="49" charset="0"/>
                          <a:cs typeface="Source Code Pro"/>
                          <a:sym typeface="Source Code Pro"/>
                        </a:rPr>
                        <a:t> --delete origin [BRANCH_NAME]</a:t>
                      </a:r>
                      <a:endParaRPr sz="14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400" dirty="0">
                        <a:latin typeface="Consolas" panose="020B0609020204030204" pitchFamily="49" charset="0"/>
                        <a:ea typeface="Source Code Pro"/>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Delete a branch in your remote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28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8</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b="1" dirty="0">
                <a:latin typeface="+mj-lt"/>
                <a:ea typeface="Montserrat"/>
                <a:cs typeface="Montserrat"/>
                <a:sym typeface="Montserrat"/>
              </a:rPr>
              <a:t>Merging Branches</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sz="1400"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E---F---G issue</a:t>
            </a:r>
          </a:p>
          <a:p>
            <a:pPr lvl="0" indent="1828800">
              <a:spcBef>
                <a:spcPts val="1000"/>
              </a:spcBef>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a:t>
            </a:r>
          </a:p>
          <a:p>
            <a:pPr lvl="0" indent="1828800">
              <a:spcBef>
                <a:spcPts val="1000"/>
              </a:spcBef>
              <a:spcAft>
                <a:spcPts val="0"/>
              </a:spcAft>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 master</a:t>
            </a:r>
          </a:p>
          <a:p>
            <a:pPr lvl="0" indent="1828800">
              <a:spcBef>
                <a:spcPts val="1000"/>
              </a:spcBef>
              <a:spcAft>
                <a:spcPts val="0"/>
              </a:spcAft>
            </a:pPr>
            <a:endParaRPr lang="en-GB" dirty="0">
              <a:solidFill>
                <a:srgbClr val="FF0000"/>
              </a:solidFill>
              <a:highlight>
                <a:srgbClr val="FFFFFF"/>
              </a:highlight>
              <a:latin typeface="Consolas" panose="020B0609020204030204" pitchFamily="49" charset="0"/>
              <a:ea typeface="Fira Mono" panose="020B0509050000020004" pitchFamily="49" charset="0"/>
              <a:cs typeface="Source Code Pro"/>
              <a:sym typeface="Source Code Pro"/>
            </a:endParaRPr>
          </a:p>
          <a:p>
            <a:pPr lvl="0" indent="1828800">
              <a:spcBef>
                <a:spcPts val="1000"/>
              </a:spcBef>
              <a:spcAft>
                <a:spcPts val="0"/>
              </a:spcAft>
            </a:pPr>
            <a:r>
              <a:rPr lang="en-GB" dirty="0">
                <a:solidFill>
                  <a:srgbClr val="00CEF9"/>
                </a:solidFill>
                <a:highlight>
                  <a:srgbClr val="FFFFFF"/>
                </a:highlight>
                <a:latin typeface="Consolas" panose="020B0609020204030204" pitchFamily="49" charset="0"/>
                <a:ea typeface="Fira Mono" panose="020B0509050000020004" pitchFamily="49" charset="0"/>
                <a:cs typeface="Source Code Pro"/>
                <a:sym typeface="Source Code Pro"/>
              </a:rPr>
              <a:t>      </a:t>
            </a: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E---F---G issue</a:t>
            </a:r>
          </a:p>
          <a:p>
            <a:pPr lvl="0" indent="1828800">
              <a:spcBef>
                <a:spcPts val="1000"/>
              </a:spcBef>
              <a:spcAft>
                <a:spcPts val="0"/>
              </a:spcAft>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         \  </a:t>
            </a:r>
          </a:p>
          <a:p>
            <a:pPr lvl="0" indent="1828800">
              <a:spcBef>
                <a:spcPts val="1000"/>
              </a:spcBef>
              <a:spcAft>
                <a:spcPts val="1000"/>
              </a:spcAft>
              <a:buClr>
                <a:schemeClr val="dk1"/>
              </a:buClr>
              <a:buSzPts val="1100"/>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A---B---C---D---H master</a:t>
            </a:r>
            <a:endParaRPr lang="en-US" dirty="0">
              <a:solidFill>
                <a:schemeClr val="accent4"/>
              </a:solidFill>
              <a:latin typeface="Consolas" panose="020B0609020204030204" pitchFamily="49" charset="0"/>
              <a:ea typeface="Fira Mono" panose="020B0509050000020004" pitchFamily="49" charset="0"/>
            </a:endParaRPr>
          </a:p>
        </p:txBody>
      </p:sp>
    </p:spTree>
    <p:extLst>
      <p:ext uri="{BB962C8B-B14F-4D97-AF65-F5344CB8AC3E}">
        <p14:creationId xmlns:p14="http://schemas.microsoft.com/office/powerpoint/2010/main" val="266038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7" y="2601798"/>
            <a:ext cx="6770688" cy="3867595"/>
          </a:xfrm>
        </p:spPr>
        <p:txBody>
          <a:bodyPr/>
          <a:lstStyle/>
          <a:p>
            <a:pPr marL="399600" indent="-342900">
              <a:spcBef>
                <a:spcPts val="1600"/>
              </a:spcBef>
              <a:spcAft>
                <a:spcPts val="1600"/>
              </a:spcAft>
              <a:buSzPct val="125000"/>
              <a:buFont typeface="Arial" panose="020B0604020202020204" pitchFamily="34" charset="0"/>
              <a:buChar char="•"/>
            </a:pPr>
            <a:r>
              <a:rPr lang="en-GB" dirty="0">
                <a:latin typeface="Montserrat"/>
              </a:rPr>
              <a:t>The following would cause a conflict when trying to merge at commit</a:t>
            </a:r>
            <a:endParaRPr lang="en-GB" dirty="0"/>
          </a:p>
          <a:p>
            <a:pPr marL="596900" lvl="1" indent="0">
              <a:spcAft>
                <a:spcPts val="0"/>
              </a:spcAft>
              <a:buNone/>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9</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conflicts</a:t>
            </a:r>
            <a:endParaRPr lang="en-US" dirty="0">
              <a:latin typeface="+mj-lt"/>
            </a:endParaRPr>
          </a:p>
        </p:txBody>
      </p:sp>
      <p:graphicFrame>
        <p:nvGraphicFramePr>
          <p:cNvPr id="5" name="Google Shape;109;p21">
            <a:extLst>
              <a:ext uri="{FF2B5EF4-FFF2-40B4-BE49-F238E27FC236}">
                <a16:creationId xmlns:a16="http://schemas.microsoft.com/office/drawing/2014/main" id="{614205F8-38C3-6040-937A-F7B3E1B5387D}"/>
              </a:ext>
            </a:extLst>
          </p:cNvPr>
          <p:cNvGraphicFramePr/>
          <p:nvPr>
            <p:extLst>
              <p:ext uri="{D42A27DB-BD31-4B8C-83A1-F6EECF244321}">
                <p14:modId xmlns:p14="http://schemas.microsoft.com/office/powerpoint/2010/main" val="856047995"/>
              </p:ext>
            </p:extLst>
          </p:nvPr>
        </p:nvGraphicFramePr>
        <p:xfrm>
          <a:off x="5116512" y="3413112"/>
          <a:ext cx="6770688" cy="1819147"/>
        </p:xfrm>
        <a:graphic>
          <a:graphicData uri="http://schemas.openxmlformats.org/drawingml/2006/table">
            <a:tbl>
              <a:tblPr>
                <a:noFill/>
              </a:tblPr>
              <a:tblGrid>
                <a:gridCol w="3385344">
                  <a:extLst>
                    <a:ext uri="{9D8B030D-6E8A-4147-A177-3AD203B41FA5}">
                      <a16:colId xmlns:a16="http://schemas.microsoft.com/office/drawing/2014/main" val="20000"/>
                    </a:ext>
                  </a:extLst>
                </a:gridCol>
                <a:gridCol w="3385344">
                  <a:extLst>
                    <a:ext uri="{9D8B030D-6E8A-4147-A177-3AD203B41FA5}">
                      <a16:colId xmlns:a16="http://schemas.microsoft.com/office/drawing/2014/main" val="20001"/>
                    </a:ext>
                  </a:extLst>
                </a:gridCol>
              </a:tblGrid>
              <a:tr h="311403">
                <a:tc>
                  <a:txBody>
                    <a:bodyPr/>
                    <a:lstStyle/>
                    <a:p>
                      <a:pPr marL="0" lvl="0" indent="0" algn="l" rtl="0">
                        <a:spcBef>
                          <a:spcPts val="0"/>
                        </a:spcBef>
                        <a:spcAft>
                          <a:spcPts val="0"/>
                        </a:spcAft>
                        <a:buNone/>
                      </a:pPr>
                      <a:r>
                        <a:rPr lang="en-GB" sz="1800" b="1" dirty="0" err="1">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D</a:t>
                      </a:r>
                      <a:endParaRPr sz="1800" b="1" dirty="0">
                        <a:solidFill>
                          <a:srgbClr val="FF0000"/>
                        </a:solidFill>
                        <a:latin typeface="Montserrat"/>
                        <a:ea typeface="Montserrat"/>
                        <a:cs typeface="Montserrat"/>
                        <a:sym typeface="Montserrat"/>
                      </a:endParaRPr>
                    </a:p>
                  </a:txBody>
                  <a:tcPr marL="63500" marR="63500" marT="63500" marB="63500"/>
                </a:tc>
                <a:tc>
                  <a:txBody>
                    <a:bodyPr/>
                    <a:lstStyle/>
                    <a:p>
                      <a:pPr marL="0" lvl="0" indent="0" algn="l" rtl="0">
                        <a:spcBef>
                          <a:spcPts val="0"/>
                        </a:spcBef>
                        <a:spcAft>
                          <a:spcPts val="0"/>
                        </a:spcAft>
                        <a:buNone/>
                      </a:pPr>
                      <a:r>
                        <a:rPr lang="en-GB" sz="1800" b="1">
                          <a:latin typeface="Montserrat"/>
                          <a:ea typeface="Montserrat"/>
                          <a:cs typeface="Montserrat"/>
                          <a:sym typeface="Montserrat"/>
                        </a:rPr>
                        <a:t>app.py</a:t>
                      </a:r>
                      <a:r>
                        <a:rPr lang="en-GB" sz="1800">
                          <a:latin typeface="Montserrat"/>
                          <a:ea typeface="Montserrat"/>
                          <a:cs typeface="Montserrat"/>
                          <a:sym typeface="Montserrat"/>
                        </a:rPr>
                        <a:t> at commit </a:t>
                      </a:r>
                      <a:r>
                        <a:rPr lang="en-GB" sz="1800" b="1">
                          <a:solidFill>
                            <a:srgbClr val="0000FF"/>
                          </a:solidFill>
                          <a:latin typeface="Montserrat"/>
                          <a:ea typeface="Montserrat"/>
                          <a:cs typeface="Montserrat"/>
                          <a:sym typeface="Montserrat"/>
                        </a:rPr>
                        <a:t>G</a:t>
                      </a:r>
                      <a:endParaRPr sz="1800" b="1">
                        <a:solidFill>
                          <a:srgbClr val="0000FF"/>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0"/>
                  </a:ext>
                </a:extLst>
              </a:tr>
              <a:tr h="141782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 World!”</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user = “Harry”</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a:t>
                      </a:r>
                      <a:r>
                        <a:rPr lang="en-GB" sz="1800" b="0" i="0" dirty="0" err="1">
                          <a:latin typeface="Consolas" panose="020B0609020204030204" pitchFamily="49" charset="0"/>
                          <a:ea typeface="Fira Mono" panose="020B0509050000020004" pitchFamily="49" charset="0"/>
                          <a:cs typeface="Source Code Pro"/>
                          <a:sym typeface="Source Code Pro"/>
                        </a:rPr>
                        <a:t>f“Hello</a:t>
                      </a:r>
                      <a:r>
                        <a:rPr lang="en-GB" sz="1800" b="0" i="0" dirty="0">
                          <a:latin typeface="Consolas" panose="020B0609020204030204" pitchFamily="49" charset="0"/>
                          <a:ea typeface="Fira Mono" panose="020B0509050000020004" pitchFamily="49" charset="0"/>
                          <a:cs typeface="Source Code Pro"/>
                          <a:sym typeface="Source Code Pro"/>
                        </a:rPr>
                        <a:t> ${user}”</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24609886-714D-4A5D-8878-ED2F5F0351CE}"/>
              </a:ext>
            </a:extLst>
          </p:cNvPr>
          <p:cNvGraphicFramePr>
            <a:graphicFrameLocks noGrp="1"/>
          </p:cNvGraphicFramePr>
          <p:nvPr>
            <p:extLst>
              <p:ext uri="{D42A27DB-BD31-4B8C-83A1-F6EECF244321}">
                <p14:modId xmlns:p14="http://schemas.microsoft.com/office/powerpoint/2010/main" val="1525935919"/>
              </p:ext>
            </p:extLst>
          </p:nvPr>
        </p:nvGraphicFramePr>
        <p:xfrm>
          <a:off x="4978141" y="375580"/>
          <a:ext cx="3385344" cy="1673667"/>
        </p:xfrm>
        <a:graphic>
          <a:graphicData uri="http://schemas.openxmlformats.org/drawingml/2006/table">
            <a:tbl>
              <a:tblPr>
                <a:noFill/>
              </a:tblPr>
              <a:tblGrid>
                <a:gridCol w="3385344">
                  <a:extLst>
                    <a:ext uri="{9D8B030D-6E8A-4147-A177-3AD203B41FA5}">
                      <a16:colId xmlns:a16="http://schemas.microsoft.com/office/drawing/2014/main" val="3594148290"/>
                    </a:ext>
                  </a:extLst>
                </a:gridCol>
              </a:tblGrid>
              <a:tr h="346150">
                <a:tc>
                  <a:txBody>
                    <a:bodyPr/>
                    <a:lstStyle/>
                    <a:p>
                      <a:pPr marL="0" lvl="0" indent="0" algn="l" rtl="0">
                        <a:spcBef>
                          <a:spcPts val="0"/>
                        </a:spcBef>
                        <a:spcAft>
                          <a:spcPts val="0"/>
                        </a:spcAft>
                        <a:buNone/>
                      </a:pPr>
                      <a:r>
                        <a:rPr lang="en-GB" sz="1800" b="1" dirty="0">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B</a:t>
                      </a:r>
                      <a:endParaRPr sz="1800" b="1" dirty="0">
                        <a:solidFill>
                          <a:srgbClr val="FF0000"/>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3888032448"/>
                  </a:ext>
                </a:extLst>
              </a:tr>
              <a:tr h="127234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dirty="0">
                        <a:latin typeface="Consolas" panose="020B0609020204030204" pitchFamily="49" charset="0"/>
                        <a:ea typeface="Source Code Pro"/>
                        <a:cs typeface="Source Code Pro"/>
                        <a:sym typeface="Source Code Pro"/>
                      </a:endParaRPr>
                    </a:p>
                  </a:txBody>
                  <a:tcPr marL="63500" marR="63500" marT="63500" marB="63500"/>
                </a:tc>
                <a:extLst>
                  <a:ext uri="{0D108BD9-81ED-4DB2-BD59-A6C34878D82A}">
                    <a16:rowId xmlns:a16="http://schemas.microsoft.com/office/drawing/2014/main" val="605644620"/>
                  </a:ext>
                </a:extLst>
              </a:tr>
            </a:tbl>
          </a:graphicData>
        </a:graphic>
      </p:graphicFrame>
    </p:spTree>
    <p:extLst>
      <p:ext uri="{BB962C8B-B14F-4D97-AF65-F5344CB8AC3E}">
        <p14:creationId xmlns:p14="http://schemas.microsoft.com/office/powerpoint/2010/main" val="1116385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135261CE-A994-49A9-BF6C-002E78CA5D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99c24da3-94a5-4c5d-be3c-c97cd1e271f9"/>
    <ds:schemaRef ds:uri="caf9bccc-7e98-4f75-a030-30cf888d3a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48C177D-8930-4CE7-B892-EC306B91C362"/>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451</TotalTime>
  <Words>517</Words>
  <Application>Microsoft Office PowerPoint</Application>
  <PresentationFormat>Widescreen</PresentationFormat>
  <Paragraphs>112</Paragraphs>
  <Slides>13</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vt:i4>
      </vt:variant>
    </vt:vector>
  </HeadingPairs>
  <TitlesOfParts>
    <vt:vector size="25" baseType="lpstr">
      <vt:lpstr>Arial</vt:lpstr>
      <vt:lpstr>Calibri</vt:lpstr>
      <vt:lpstr>Consolas</vt:lpstr>
      <vt:lpstr>Courier New</vt:lpstr>
      <vt:lpstr>Fira Mono</vt:lpstr>
      <vt:lpstr>Krana Fat B</vt:lpstr>
      <vt:lpstr>Montserrat</vt:lpstr>
      <vt:lpstr>Master_Primary_Colors</vt:lpstr>
      <vt:lpstr>Master_Red_and_Purple</vt:lpstr>
      <vt:lpstr>Master_Yellow_and_Orange</vt:lpstr>
      <vt:lpstr>Master_Blue</vt:lpstr>
      <vt:lpstr>Master_Neutral</vt:lpstr>
      <vt:lpstr>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7</cp:revision>
  <cp:lastPrinted>2019-07-03T09:46:41Z</cp:lastPrinted>
  <dcterms:created xsi:type="dcterms:W3CDTF">2019-09-05T08:17:12Z</dcterms:created>
  <dcterms:modified xsi:type="dcterms:W3CDTF">2021-04-14T06:34:12Z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